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060" r:id="rId1"/>
  </p:sldMasterIdLst>
  <p:notesMasterIdLst>
    <p:notesMasterId r:id="rId24"/>
  </p:notesMasterIdLst>
  <p:sldIdLst>
    <p:sldId id="256" r:id="rId2"/>
    <p:sldId id="257" r:id="rId3"/>
    <p:sldId id="258" r:id="rId4"/>
    <p:sldId id="272" r:id="rId5"/>
    <p:sldId id="259" r:id="rId6"/>
    <p:sldId id="271" r:id="rId7"/>
    <p:sldId id="260" r:id="rId8"/>
    <p:sldId id="274" r:id="rId9"/>
    <p:sldId id="273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76" r:id="rId18"/>
    <p:sldId id="277" r:id="rId19"/>
    <p:sldId id="280" r:id="rId20"/>
    <p:sldId id="279" r:id="rId21"/>
    <p:sldId id="278" r:id="rId22"/>
    <p:sldId id="275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101"/>
    <p:restoredTop sz="94648"/>
  </p:normalViewPr>
  <p:slideViewPr>
    <p:cSldViewPr snapToGrid="0" snapToObjects="1">
      <p:cViewPr varScale="1">
        <p:scale>
          <a:sx n="82" d="100"/>
          <a:sy n="82" d="100"/>
        </p:scale>
        <p:origin x="806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image" Target="../media/image20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image" Target="../media/image2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C8A960B-DAD5-4283-8909-49E823D4C56D}" type="doc">
      <dgm:prSet loTypeId="urn:microsoft.com/office/officeart/2005/8/layout/cycle1" loCatId="cycle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1AC7222-F3A6-4042-AAAD-0A225CE76566}">
      <dgm:prSet phldrT="[Text]"/>
      <dgm:spPr/>
      <dgm:t>
        <a:bodyPr/>
        <a:lstStyle/>
        <a:p>
          <a:r>
            <a:rPr lang="en-US" dirty="0">
              <a:solidFill>
                <a:srgbClr val="0070C0"/>
              </a:solidFill>
            </a:rPr>
            <a:t>Reduce</a:t>
          </a:r>
        </a:p>
      </dgm:t>
    </dgm:pt>
    <dgm:pt modelId="{A5A33929-1DD5-4994-9825-3D924BAB8911}" type="parTrans" cxnId="{2EDD024E-B4E1-484B-A83B-B5B6E18C6C0F}">
      <dgm:prSet/>
      <dgm:spPr/>
      <dgm:t>
        <a:bodyPr/>
        <a:lstStyle/>
        <a:p>
          <a:endParaRPr lang="en-US"/>
        </a:p>
      </dgm:t>
    </dgm:pt>
    <dgm:pt modelId="{92B3EE85-288B-4097-A994-AD9A5DBE0722}" type="sibTrans" cxnId="{2EDD024E-B4E1-484B-A83B-B5B6E18C6C0F}">
      <dgm:prSet/>
      <dgm:spPr/>
      <dgm:t>
        <a:bodyPr/>
        <a:lstStyle/>
        <a:p>
          <a:endParaRPr lang="en-US"/>
        </a:p>
      </dgm:t>
    </dgm:pt>
    <dgm:pt modelId="{07FA9944-8DD2-4104-98C3-9F29AF2369D8}">
      <dgm:prSet phldrT="[Text]"/>
      <dgm:spPr/>
      <dgm:t>
        <a:bodyPr/>
        <a:lstStyle/>
        <a:p>
          <a:r>
            <a:rPr lang="en-US" dirty="0">
              <a:solidFill>
                <a:srgbClr val="0070C0"/>
              </a:solidFill>
            </a:rPr>
            <a:t>Reuse</a:t>
          </a:r>
        </a:p>
      </dgm:t>
    </dgm:pt>
    <dgm:pt modelId="{0D386077-4A71-47D3-8F97-BF28FBCACE8F}" type="parTrans" cxnId="{6322CCCB-7A73-4EF1-BB23-3BF914FE3FB0}">
      <dgm:prSet/>
      <dgm:spPr/>
      <dgm:t>
        <a:bodyPr/>
        <a:lstStyle/>
        <a:p>
          <a:endParaRPr lang="en-US"/>
        </a:p>
      </dgm:t>
    </dgm:pt>
    <dgm:pt modelId="{8FCBCF79-5E8B-42CE-966B-A5E8E201E1C2}" type="sibTrans" cxnId="{6322CCCB-7A73-4EF1-BB23-3BF914FE3FB0}">
      <dgm:prSet/>
      <dgm:spPr/>
      <dgm:t>
        <a:bodyPr/>
        <a:lstStyle/>
        <a:p>
          <a:endParaRPr lang="en-US"/>
        </a:p>
      </dgm:t>
    </dgm:pt>
    <dgm:pt modelId="{DF5BA510-7EBE-4B0E-8850-54789AD808B9}">
      <dgm:prSet phldrT="[Text]"/>
      <dgm:spPr/>
      <dgm:t>
        <a:bodyPr/>
        <a:lstStyle/>
        <a:p>
          <a:r>
            <a:rPr lang="en-US" dirty="0">
              <a:solidFill>
                <a:srgbClr val="0070C0"/>
              </a:solidFill>
            </a:rPr>
            <a:t>Recycle</a:t>
          </a:r>
        </a:p>
      </dgm:t>
    </dgm:pt>
    <dgm:pt modelId="{BA8DA32F-A61B-4FDF-99F1-E67094AED247}" type="parTrans" cxnId="{E601CEAB-448C-4C4D-943C-E499CCDE03FF}">
      <dgm:prSet/>
      <dgm:spPr/>
      <dgm:t>
        <a:bodyPr/>
        <a:lstStyle/>
        <a:p>
          <a:endParaRPr lang="en-US"/>
        </a:p>
      </dgm:t>
    </dgm:pt>
    <dgm:pt modelId="{35504257-FA04-4D10-8FD9-9C01C12012C1}" type="sibTrans" cxnId="{E601CEAB-448C-4C4D-943C-E499CCDE03FF}">
      <dgm:prSet/>
      <dgm:spPr/>
      <dgm:t>
        <a:bodyPr/>
        <a:lstStyle/>
        <a:p>
          <a:endParaRPr lang="en-US"/>
        </a:p>
      </dgm:t>
    </dgm:pt>
    <dgm:pt modelId="{743BD2FB-760B-4A50-B9DA-3A4BAB2C524D}">
      <dgm:prSet phldrT="[Text]"/>
      <dgm:spPr/>
      <dgm:t>
        <a:bodyPr/>
        <a:lstStyle/>
        <a:p>
          <a:r>
            <a:rPr lang="en-US" dirty="0">
              <a:solidFill>
                <a:srgbClr val="0070C0"/>
              </a:solidFill>
            </a:rPr>
            <a:t>Repeat</a:t>
          </a:r>
        </a:p>
      </dgm:t>
    </dgm:pt>
    <dgm:pt modelId="{401981CC-8A60-44B8-A697-77441017AC01}" type="parTrans" cxnId="{D54D04B7-518D-4AB2-BCC1-4C95A75C7763}">
      <dgm:prSet/>
      <dgm:spPr/>
      <dgm:t>
        <a:bodyPr/>
        <a:lstStyle/>
        <a:p>
          <a:endParaRPr lang="en-US"/>
        </a:p>
      </dgm:t>
    </dgm:pt>
    <dgm:pt modelId="{39E20055-8475-44DD-B96C-D225749223B9}" type="sibTrans" cxnId="{D54D04B7-518D-4AB2-BCC1-4C95A75C7763}">
      <dgm:prSet/>
      <dgm:spPr/>
      <dgm:t>
        <a:bodyPr/>
        <a:lstStyle/>
        <a:p>
          <a:endParaRPr lang="en-US"/>
        </a:p>
      </dgm:t>
    </dgm:pt>
    <dgm:pt modelId="{FD8D884A-AE77-4623-908F-2028DA4D8FE6}" type="pres">
      <dgm:prSet presAssocID="{8C8A960B-DAD5-4283-8909-49E823D4C56D}" presName="cycle" presStyleCnt="0">
        <dgm:presLayoutVars>
          <dgm:dir/>
          <dgm:resizeHandles val="exact"/>
        </dgm:presLayoutVars>
      </dgm:prSet>
      <dgm:spPr/>
    </dgm:pt>
    <dgm:pt modelId="{C20C6E84-3FFD-49BF-BD9D-7D140BD77E9F}" type="pres">
      <dgm:prSet presAssocID="{11AC7222-F3A6-4042-AAAD-0A225CE76566}" presName="dummy" presStyleCnt="0"/>
      <dgm:spPr/>
    </dgm:pt>
    <dgm:pt modelId="{01AB68ED-6A45-4543-956B-A0AA98885D5E}" type="pres">
      <dgm:prSet presAssocID="{11AC7222-F3A6-4042-AAAD-0A225CE76566}" presName="node" presStyleLbl="revTx" presStyleIdx="0" presStyleCnt="4">
        <dgm:presLayoutVars>
          <dgm:bulletEnabled val="1"/>
        </dgm:presLayoutVars>
      </dgm:prSet>
      <dgm:spPr/>
    </dgm:pt>
    <dgm:pt modelId="{D1626B0E-A832-4B12-B16F-DBCC00B48B60}" type="pres">
      <dgm:prSet presAssocID="{92B3EE85-288B-4097-A994-AD9A5DBE0722}" presName="sibTrans" presStyleLbl="node1" presStyleIdx="0" presStyleCnt="4"/>
      <dgm:spPr/>
    </dgm:pt>
    <dgm:pt modelId="{C4111E00-65AE-47E7-9800-C8E831643AB4}" type="pres">
      <dgm:prSet presAssocID="{07FA9944-8DD2-4104-98C3-9F29AF2369D8}" presName="dummy" presStyleCnt="0"/>
      <dgm:spPr/>
    </dgm:pt>
    <dgm:pt modelId="{317577FD-3487-468C-A192-38CF009AB17B}" type="pres">
      <dgm:prSet presAssocID="{07FA9944-8DD2-4104-98C3-9F29AF2369D8}" presName="node" presStyleLbl="revTx" presStyleIdx="1" presStyleCnt="4">
        <dgm:presLayoutVars>
          <dgm:bulletEnabled val="1"/>
        </dgm:presLayoutVars>
      </dgm:prSet>
      <dgm:spPr/>
    </dgm:pt>
    <dgm:pt modelId="{076B7FCF-E56C-4538-8ED1-E50170056905}" type="pres">
      <dgm:prSet presAssocID="{8FCBCF79-5E8B-42CE-966B-A5E8E201E1C2}" presName="sibTrans" presStyleLbl="node1" presStyleIdx="1" presStyleCnt="4"/>
      <dgm:spPr/>
    </dgm:pt>
    <dgm:pt modelId="{A3D428A2-0669-4364-968D-FE50788C4CE9}" type="pres">
      <dgm:prSet presAssocID="{DF5BA510-7EBE-4B0E-8850-54789AD808B9}" presName="dummy" presStyleCnt="0"/>
      <dgm:spPr/>
    </dgm:pt>
    <dgm:pt modelId="{F478B0B5-59DB-4355-8596-3DDB6C5B303B}" type="pres">
      <dgm:prSet presAssocID="{DF5BA510-7EBE-4B0E-8850-54789AD808B9}" presName="node" presStyleLbl="revTx" presStyleIdx="2" presStyleCnt="4">
        <dgm:presLayoutVars>
          <dgm:bulletEnabled val="1"/>
        </dgm:presLayoutVars>
      </dgm:prSet>
      <dgm:spPr/>
    </dgm:pt>
    <dgm:pt modelId="{C607EA36-6D03-4775-8387-882D2179EE37}" type="pres">
      <dgm:prSet presAssocID="{35504257-FA04-4D10-8FD9-9C01C12012C1}" presName="sibTrans" presStyleLbl="node1" presStyleIdx="2" presStyleCnt="4" custLinFactNeighborX="-161" custLinFactNeighborY="188"/>
      <dgm:spPr/>
    </dgm:pt>
    <dgm:pt modelId="{23E9F4F1-0E35-46F4-B65B-8C96E33093DE}" type="pres">
      <dgm:prSet presAssocID="{743BD2FB-760B-4A50-B9DA-3A4BAB2C524D}" presName="dummy" presStyleCnt="0"/>
      <dgm:spPr/>
    </dgm:pt>
    <dgm:pt modelId="{143DD189-167A-44A2-A9DF-E11F1C951B3E}" type="pres">
      <dgm:prSet presAssocID="{743BD2FB-760B-4A50-B9DA-3A4BAB2C524D}" presName="node" presStyleLbl="revTx" presStyleIdx="3" presStyleCnt="4">
        <dgm:presLayoutVars>
          <dgm:bulletEnabled val="1"/>
        </dgm:presLayoutVars>
      </dgm:prSet>
      <dgm:spPr/>
    </dgm:pt>
    <dgm:pt modelId="{3C8F3C37-CF6B-4263-9BE1-BACD4C547FED}" type="pres">
      <dgm:prSet presAssocID="{39E20055-8475-44DD-B96C-D225749223B9}" presName="sibTrans" presStyleLbl="node1" presStyleIdx="3" presStyleCnt="4" custLinFactNeighborY="-4"/>
      <dgm:spPr/>
    </dgm:pt>
  </dgm:ptLst>
  <dgm:cxnLst>
    <dgm:cxn modelId="{285DA708-D491-4DC5-BB79-1A494BD448DC}" type="presOf" srcId="{92B3EE85-288B-4097-A994-AD9A5DBE0722}" destId="{D1626B0E-A832-4B12-B16F-DBCC00B48B60}" srcOrd="0" destOrd="0" presId="urn:microsoft.com/office/officeart/2005/8/layout/cycle1"/>
    <dgm:cxn modelId="{913B6D6C-5CCC-4F81-9E71-0C5829A100DD}" type="presOf" srcId="{39E20055-8475-44DD-B96C-D225749223B9}" destId="{3C8F3C37-CF6B-4263-9BE1-BACD4C547FED}" srcOrd="0" destOrd="0" presId="urn:microsoft.com/office/officeart/2005/8/layout/cycle1"/>
    <dgm:cxn modelId="{2EDD024E-B4E1-484B-A83B-B5B6E18C6C0F}" srcId="{8C8A960B-DAD5-4283-8909-49E823D4C56D}" destId="{11AC7222-F3A6-4042-AAAD-0A225CE76566}" srcOrd="0" destOrd="0" parTransId="{A5A33929-1DD5-4994-9825-3D924BAB8911}" sibTransId="{92B3EE85-288B-4097-A994-AD9A5DBE0722}"/>
    <dgm:cxn modelId="{7E6D868C-0940-410B-8C65-B1348D2772DA}" type="presOf" srcId="{8FCBCF79-5E8B-42CE-966B-A5E8E201E1C2}" destId="{076B7FCF-E56C-4538-8ED1-E50170056905}" srcOrd="0" destOrd="0" presId="urn:microsoft.com/office/officeart/2005/8/layout/cycle1"/>
    <dgm:cxn modelId="{E601CEAB-448C-4C4D-943C-E499CCDE03FF}" srcId="{8C8A960B-DAD5-4283-8909-49E823D4C56D}" destId="{DF5BA510-7EBE-4B0E-8850-54789AD808B9}" srcOrd="2" destOrd="0" parTransId="{BA8DA32F-A61B-4FDF-99F1-E67094AED247}" sibTransId="{35504257-FA04-4D10-8FD9-9C01C12012C1}"/>
    <dgm:cxn modelId="{894340AF-2C1A-46BE-9B02-C85BB38ED39E}" type="presOf" srcId="{8C8A960B-DAD5-4283-8909-49E823D4C56D}" destId="{FD8D884A-AE77-4623-908F-2028DA4D8FE6}" srcOrd="0" destOrd="0" presId="urn:microsoft.com/office/officeart/2005/8/layout/cycle1"/>
    <dgm:cxn modelId="{D54D04B7-518D-4AB2-BCC1-4C95A75C7763}" srcId="{8C8A960B-DAD5-4283-8909-49E823D4C56D}" destId="{743BD2FB-760B-4A50-B9DA-3A4BAB2C524D}" srcOrd="3" destOrd="0" parTransId="{401981CC-8A60-44B8-A697-77441017AC01}" sibTransId="{39E20055-8475-44DD-B96C-D225749223B9}"/>
    <dgm:cxn modelId="{A633FEB9-BF06-433F-BA4A-5E39B45F45E2}" type="presOf" srcId="{07FA9944-8DD2-4104-98C3-9F29AF2369D8}" destId="{317577FD-3487-468C-A192-38CF009AB17B}" srcOrd="0" destOrd="0" presId="urn:microsoft.com/office/officeart/2005/8/layout/cycle1"/>
    <dgm:cxn modelId="{51C4D5C2-5030-432D-BE93-28A06E6C26F4}" type="presOf" srcId="{35504257-FA04-4D10-8FD9-9C01C12012C1}" destId="{C607EA36-6D03-4775-8387-882D2179EE37}" srcOrd="0" destOrd="0" presId="urn:microsoft.com/office/officeart/2005/8/layout/cycle1"/>
    <dgm:cxn modelId="{6322CCCB-7A73-4EF1-BB23-3BF914FE3FB0}" srcId="{8C8A960B-DAD5-4283-8909-49E823D4C56D}" destId="{07FA9944-8DD2-4104-98C3-9F29AF2369D8}" srcOrd="1" destOrd="0" parTransId="{0D386077-4A71-47D3-8F97-BF28FBCACE8F}" sibTransId="{8FCBCF79-5E8B-42CE-966B-A5E8E201E1C2}"/>
    <dgm:cxn modelId="{B69C0AF2-7332-4C71-81A1-F6B88510C2D6}" type="presOf" srcId="{11AC7222-F3A6-4042-AAAD-0A225CE76566}" destId="{01AB68ED-6A45-4543-956B-A0AA98885D5E}" srcOrd="0" destOrd="0" presId="urn:microsoft.com/office/officeart/2005/8/layout/cycle1"/>
    <dgm:cxn modelId="{68DB96F5-2F0C-421F-9320-A982D513A96B}" type="presOf" srcId="{DF5BA510-7EBE-4B0E-8850-54789AD808B9}" destId="{F478B0B5-59DB-4355-8596-3DDB6C5B303B}" srcOrd="0" destOrd="0" presId="urn:microsoft.com/office/officeart/2005/8/layout/cycle1"/>
    <dgm:cxn modelId="{F35217FB-67B3-4631-8AD8-D1C2DA9A4FDF}" type="presOf" srcId="{743BD2FB-760B-4A50-B9DA-3A4BAB2C524D}" destId="{143DD189-167A-44A2-A9DF-E11F1C951B3E}" srcOrd="0" destOrd="0" presId="urn:microsoft.com/office/officeart/2005/8/layout/cycle1"/>
    <dgm:cxn modelId="{5E6C5955-56F9-4A11-9E17-70FEC190C0F1}" type="presParOf" srcId="{FD8D884A-AE77-4623-908F-2028DA4D8FE6}" destId="{C20C6E84-3FFD-49BF-BD9D-7D140BD77E9F}" srcOrd="0" destOrd="0" presId="urn:microsoft.com/office/officeart/2005/8/layout/cycle1"/>
    <dgm:cxn modelId="{ADA47350-6035-48A8-8EBA-491FE3E31C12}" type="presParOf" srcId="{FD8D884A-AE77-4623-908F-2028DA4D8FE6}" destId="{01AB68ED-6A45-4543-956B-A0AA98885D5E}" srcOrd="1" destOrd="0" presId="urn:microsoft.com/office/officeart/2005/8/layout/cycle1"/>
    <dgm:cxn modelId="{FE750B44-49D5-4253-B192-0B62E694A6C8}" type="presParOf" srcId="{FD8D884A-AE77-4623-908F-2028DA4D8FE6}" destId="{D1626B0E-A832-4B12-B16F-DBCC00B48B60}" srcOrd="2" destOrd="0" presId="urn:microsoft.com/office/officeart/2005/8/layout/cycle1"/>
    <dgm:cxn modelId="{A04F8229-10A7-44E4-9C30-5484B82EC547}" type="presParOf" srcId="{FD8D884A-AE77-4623-908F-2028DA4D8FE6}" destId="{C4111E00-65AE-47E7-9800-C8E831643AB4}" srcOrd="3" destOrd="0" presId="urn:microsoft.com/office/officeart/2005/8/layout/cycle1"/>
    <dgm:cxn modelId="{C682F09E-450E-4A1A-8E18-22EE3562F716}" type="presParOf" srcId="{FD8D884A-AE77-4623-908F-2028DA4D8FE6}" destId="{317577FD-3487-468C-A192-38CF009AB17B}" srcOrd="4" destOrd="0" presId="urn:microsoft.com/office/officeart/2005/8/layout/cycle1"/>
    <dgm:cxn modelId="{8609E10D-CD6D-490C-94B1-9DA5E645C0C8}" type="presParOf" srcId="{FD8D884A-AE77-4623-908F-2028DA4D8FE6}" destId="{076B7FCF-E56C-4538-8ED1-E50170056905}" srcOrd="5" destOrd="0" presId="urn:microsoft.com/office/officeart/2005/8/layout/cycle1"/>
    <dgm:cxn modelId="{8C178CA1-2620-4263-877D-5664AF794D51}" type="presParOf" srcId="{FD8D884A-AE77-4623-908F-2028DA4D8FE6}" destId="{A3D428A2-0669-4364-968D-FE50788C4CE9}" srcOrd="6" destOrd="0" presId="urn:microsoft.com/office/officeart/2005/8/layout/cycle1"/>
    <dgm:cxn modelId="{9BCCC895-9847-4CCD-86E2-37EF93121D85}" type="presParOf" srcId="{FD8D884A-AE77-4623-908F-2028DA4D8FE6}" destId="{F478B0B5-59DB-4355-8596-3DDB6C5B303B}" srcOrd="7" destOrd="0" presId="urn:microsoft.com/office/officeart/2005/8/layout/cycle1"/>
    <dgm:cxn modelId="{76FDE0B3-41F0-4B49-B210-F3A8562945D3}" type="presParOf" srcId="{FD8D884A-AE77-4623-908F-2028DA4D8FE6}" destId="{C607EA36-6D03-4775-8387-882D2179EE37}" srcOrd="8" destOrd="0" presId="urn:microsoft.com/office/officeart/2005/8/layout/cycle1"/>
    <dgm:cxn modelId="{3EE9AF29-EEC7-48F1-81E9-F86C277FF877}" type="presParOf" srcId="{FD8D884A-AE77-4623-908F-2028DA4D8FE6}" destId="{23E9F4F1-0E35-46F4-B65B-8C96E33093DE}" srcOrd="9" destOrd="0" presId="urn:microsoft.com/office/officeart/2005/8/layout/cycle1"/>
    <dgm:cxn modelId="{AC6D2720-9377-4DCB-B185-9DF13E4B2295}" type="presParOf" srcId="{FD8D884A-AE77-4623-908F-2028DA4D8FE6}" destId="{143DD189-167A-44A2-A9DF-E11F1C951B3E}" srcOrd="10" destOrd="0" presId="urn:microsoft.com/office/officeart/2005/8/layout/cycle1"/>
    <dgm:cxn modelId="{101F3BDF-4BB2-4D1C-A93B-F994F2283A5D}" type="presParOf" srcId="{FD8D884A-AE77-4623-908F-2028DA4D8FE6}" destId="{3C8F3C37-CF6B-4263-9BE1-BACD4C547FED}" srcOrd="11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D6B0F1A-2378-4309-923A-FA8278965906}" type="doc">
      <dgm:prSet loTypeId="urn:microsoft.com/office/officeart/2008/layout/TitlePictureLineup" loCatId="picture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FFFCF45-F0FC-406B-A962-EA22ACABB35B}">
      <dgm:prSet phldrT="[Text]" custT="1"/>
      <dgm:spPr/>
      <dgm:t>
        <a:bodyPr/>
        <a:lstStyle/>
        <a:p>
          <a:r>
            <a:rPr lang="en-US" sz="1400" dirty="0"/>
            <a:t>Work</a:t>
          </a:r>
        </a:p>
      </dgm:t>
    </dgm:pt>
    <dgm:pt modelId="{F201CB6B-7E04-43EC-B636-C78029A47C78}" type="parTrans" cxnId="{9CD52427-91F5-4E88-AC58-934C344157F5}">
      <dgm:prSet/>
      <dgm:spPr/>
      <dgm:t>
        <a:bodyPr/>
        <a:lstStyle/>
        <a:p>
          <a:endParaRPr lang="en-US" sz="1400"/>
        </a:p>
      </dgm:t>
    </dgm:pt>
    <dgm:pt modelId="{794D4255-EDA5-4B67-914E-D204006C5FF5}" type="sibTrans" cxnId="{9CD52427-91F5-4E88-AC58-934C344157F5}">
      <dgm:prSet/>
      <dgm:spPr/>
      <dgm:t>
        <a:bodyPr/>
        <a:lstStyle/>
        <a:p>
          <a:endParaRPr lang="en-US" sz="1400"/>
        </a:p>
      </dgm:t>
    </dgm:pt>
    <dgm:pt modelId="{3395D7BC-C2C0-4169-919C-9E1A9BD18AE5}">
      <dgm:prSet phldrT="[Text]" custT="1"/>
      <dgm:spPr/>
      <dgm:t>
        <a:bodyPr/>
        <a:lstStyle/>
        <a:p>
          <a:endParaRPr lang="en-US" sz="1400" dirty="0"/>
        </a:p>
        <a:p>
          <a:r>
            <a:rPr lang="en-US" sz="1400" dirty="0"/>
            <a:t>Use a mug</a:t>
          </a:r>
        </a:p>
        <a:p>
          <a:r>
            <a:rPr lang="en-US" sz="1400" dirty="0"/>
            <a:t>Go Paperless</a:t>
          </a:r>
        </a:p>
        <a:p>
          <a:r>
            <a:rPr lang="en-US" sz="1400" dirty="0"/>
            <a:t>Use recycle bin instead of trash</a:t>
          </a:r>
        </a:p>
      </dgm:t>
    </dgm:pt>
    <dgm:pt modelId="{E812B9E8-1F03-4354-ACF2-3E18415E49F4}" type="parTrans" cxnId="{2260C634-89FB-41E4-8914-03016E6D03A9}">
      <dgm:prSet/>
      <dgm:spPr/>
      <dgm:t>
        <a:bodyPr/>
        <a:lstStyle/>
        <a:p>
          <a:endParaRPr lang="en-US" sz="1400"/>
        </a:p>
      </dgm:t>
    </dgm:pt>
    <dgm:pt modelId="{EB45EF3C-8FFC-4C29-9040-B83EECDD0EA5}" type="sibTrans" cxnId="{2260C634-89FB-41E4-8914-03016E6D03A9}">
      <dgm:prSet/>
      <dgm:spPr/>
      <dgm:t>
        <a:bodyPr/>
        <a:lstStyle/>
        <a:p>
          <a:endParaRPr lang="en-US" sz="1400"/>
        </a:p>
      </dgm:t>
    </dgm:pt>
    <dgm:pt modelId="{27EF49F3-00D1-451C-AC4E-2540C4A06FEA}">
      <dgm:prSet phldrT="[Text]" custT="1"/>
      <dgm:spPr/>
      <dgm:t>
        <a:bodyPr/>
        <a:lstStyle/>
        <a:p>
          <a:r>
            <a:rPr lang="en-US" sz="1400" dirty="0"/>
            <a:t>Home</a:t>
          </a:r>
        </a:p>
      </dgm:t>
    </dgm:pt>
    <dgm:pt modelId="{A5CA493D-8573-4501-B3C9-B36B0146A5E2}" type="parTrans" cxnId="{67BDAA42-CBD7-4E6B-A998-82A65D84DBFE}">
      <dgm:prSet/>
      <dgm:spPr/>
      <dgm:t>
        <a:bodyPr/>
        <a:lstStyle/>
        <a:p>
          <a:endParaRPr lang="en-US" sz="1400"/>
        </a:p>
      </dgm:t>
    </dgm:pt>
    <dgm:pt modelId="{D70E6E28-285D-46AF-966C-119B90F42BCF}" type="sibTrans" cxnId="{67BDAA42-CBD7-4E6B-A998-82A65D84DBFE}">
      <dgm:prSet/>
      <dgm:spPr/>
      <dgm:t>
        <a:bodyPr/>
        <a:lstStyle/>
        <a:p>
          <a:endParaRPr lang="en-US" sz="1400"/>
        </a:p>
      </dgm:t>
    </dgm:pt>
    <dgm:pt modelId="{3884EBA6-3AA4-44E1-AC1B-662008244B59}">
      <dgm:prSet phldrT="[Text]" custT="1"/>
      <dgm:spPr/>
      <dgm:t>
        <a:bodyPr/>
        <a:lstStyle/>
        <a:p>
          <a:endParaRPr lang="en-US" sz="1400" dirty="0"/>
        </a:p>
        <a:p>
          <a:r>
            <a:rPr lang="en-US" sz="1400" dirty="0"/>
            <a:t>Have a trash can and a recycle bin.</a:t>
          </a:r>
        </a:p>
        <a:p>
          <a:r>
            <a:rPr lang="en-US" sz="1400" dirty="0"/>
            <a:t>Paperless bills</a:t>
          </a:r>
        </a:p>
        <a:p>
          <a:r>
            <a:rPr lang="en-US" sz="1400" dirty="0"/>
            <a:t>Recycle/re-use newspaper or magazines</a:t>
          </a:r>
        </a:p>
      </dgm:t>
    </dgm:pt>
    <dgm:pt modelId="{8A9EFF31-D8F2-4F6B-9234-99FCF99A1752}" type="parTrans" cxnId="{A392CF68-6659-4D56-A035-96B0A3DA24C4}">
      <dgm:prSet/>
      <dgm:spPr/>
      <dgm:t>
        <a:bodyPr/>
        <a:lstStyle/>
        <a:p>
          <a:endParaRPr lang="en-US" sz="1400"/>
        </a:p>
      </dgm:t>
    </dgm:pt>
    <dgm:pt modelId="{1CB05388-00F3-4285-8D0D-81FA2B913DFB}" type="sibTrans" cxnId="{A392CF68-6659-4D56-A035-96B0A3DA24C4}">
      <dgm:prSet/>
      <dgm:spPr/>
      <dgm:t>
        <a:bodyPr/>
        <a:lstStyle/>
        <a:p>
          <a:endParaRPr lang="en-US" sz="1400"/>
        </a:p>
      </dgm:t>
    </dgm:pt>
    <dgm:pt modelId="{1E543E80-275D-4122-AFB9-371198CF6E95}">
      <dgm:prSet phldrT="[Text]" custT="1"/>
      <dgm:spPr/>
      <dgm:t>
        <a:bodyPr/>
        <a:lstStyle/>
        <a:p>
          <a:r>
            <a:rPr lang="en-US" sz="1400" dirty="0"/>
            <a:t>Travel</a:t>
          </a:r>
        </a:p>
      </dgm:t>
    </dgm:pt>
    <dgm:pt modelId="{E5FF6F2A-5CC4-46E5-B7D2-EC95EC3CAC88}" type="parTrans" cxnId="{BB1D3B42-5F51-4FD3-97CF-9AB4AC3B994F}">
      <dgm:prSet/>
      <dgm:spPr/>
      <dgm:t>
        <a:bodyPr/>
        <a:lstStyle/>
        <a:p>
          <a:endParaRPr lang="en-US" sz="1400"/>
        </a:p>
      </dgm:t>
    </dgm:pt>
    <dgm:pt modelId="{3CCB5816-F7DA-41AD-A41C-D925765C1E6E}" type="sibTrans" cxnId="{BB1D3B42-5F51-4FD3-97CF-9AB4AC3B994F}">
      <dgm:prSet/>
      <dgm:spPr/>
      <dgm:t>
        <a:bodyPr/>
        <a:lstStyle/>
        <a:p>
          <a:endParaRPr lang="en-US" sz="1400"/>
        </a:p>
      </dgm:t>
    </dgm:pt>
    <dgm:pt modelId="{0949025F-3CCB-450E-975B-B840A320A362}">
      <dgm:prSet phldrT="[Text]" custT="1"/>
      <dgm:spPr/>
      <dgm:t>
        <a:bodyPr/>
        <a:lstStyle/>
        <a:p>
          <a:endParaRPr lang="en-US" sz="1400" dirty="0"/>
        </a:p>
      </dgm:t>
    </dgm:pt>
    <dgm:pt modelId="{480D30E0-1031-48AC-B491-9254E8A638DA}" type="parTrans" cxnId="{BE988BF7-BE4F-4C44-A21D-C4FC8FE7D624}">
      <dgm:prSet/>
      <dgm:spPr/>
      <dgm:t>
        <a:bodyPr/>
        <a:lstStyle/>
        <a:p>
          <a:endParaRPr lang="en-US" sz="1400"/>
        </a:p>
      </dgm:t>
    </dgm:pt>
    <dgm:pt modelId="{D52A3B90-3E2D-4CE2-9614-54288EE44C1D}" type="sibTrans" cxnId="{BE988BF7-BE4F-4C44-A21D-C4FC8FE7D624}">
      <dgm:prSet/>
      <dgm:spPr/>
      <dgm:t>
        <a:bodyPr/>
        <a:lstStyle/>
        <a:p>
          <a:endParaRPr lang="en-US" sz="1400"/>
        </a:p>
      </dgm:t>
    </dgm:pt>
    <dgm:pt modelId="{82914993-2CC7-4FCE-B9CC-51AD7EF29D38}" type="pres">
      <dgm:prSet presAssocID="{6D6B0F1A-2378-4309-923A-FA8278965906}" presName="Name0" presStyleCnt="0">
        <dgm:presLayoutVars>
          <dgm:dir/>
        </dgm:presLayoutVars>
      </dgm:prSet>
      <dgm:spPr/>
    </dgm:pt>
    <dgm:pt modelId="{BB764AEE-1598-4F18-9DE3-155A635449EE}" type="pres">
      <dgm:prSet presAssocID="{8FFFCF45-F0FC-406B-A962-EA22ACABB35B}" presName="composite" presStyleCnt="0"/>
      <dgm:spPr/>
    </dgm:pt>
    <dgm:pt modelId="{9413FEC9-B4B9-4AA4-B187-07B85FFF9797}" type="pres">
      <dgm:prSet presAssocID="{8FFFCF45-F0FC-406B-A962-EA22ACABB35B}" presName="Accent" presStyleLbl="alignAcc1" presStyleIdx="0" presStyleCnt="3"/>
      <dgm:spPr/>
    </dgm:pt>
    <dgm:pt modelId="{345DCAB6-5E56-4C3D-A471-E35C6F163F7C}" type="pres">
      <dgm:prSet presAssocID="{8FFFCF45-F0FC-406B-A962-EA22ACABB35B}" presName="Image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</dgm:spPr>
    </dgm:pt>
    <dgm:pt modelId="{E65C789C-F545-4682-8B2C-E3940E14B738}" type="pres">
      <dgm:prSet presAssocID="{8FFFCF45-F0FC-406B-A962-EA22ACABB35B}" presName="Child" presStyleLbl="revTx" presStyleIdx="0" presStyleCnt="3">
        <dgm:presLayoutVars>
          <dgm:bulletEnabled val="1"/>
        </dgm:presLayoutVars>
      </dgm:prSet>
      <dgm:spPr/>
    </dgm:pt>
    <dgm:pt modelId="{C393F1C5-5465-4649-A028-2323F9F3FB0B}" type="pres">
      <dgm:prSet presAssocID="{8FFFCF45-F0FC-406B-A962-EA22ACABB35B}" presName="Parent" presStyleLbl="alignNode1" presStyleIdx="0" presStyleCnt="3">
        <dgm:presLayoutVars>
          <dgm:bulletEnabled val="1"/>
        </dgm:presLayoutVars>
      </dgm:prSet>
      <dgm:spPr/>
    </dgm:pt>
    <dgm:pt modelId="{9EDF581B-D21B-4649-AE62-219A67270FA3}" type="pres">
      <dgm:prSet presAssocID="{794D4255-EDA5-4B67-914E-D204006C5FF5}" presName="sibTrans" presStyleCnt="0"/>
      <dgm:spPr/>
    </dgm:pt>
    <dgm:pt modelId="{4EF9B72B-6879-4E27-A9FC-BE4B759B279B}" type="pres">
      <dgm:prSet presAssocID="{27EF49F3-00D1-451C-AC4E-2540C4A06FEA}" presName="composite" presStyleCnt="0"/>
      <dgm:spPr/>
    </dgm:pt>
    <dgm:pt modelId="{D695026D-B2C5-4548-BD4C-716B1918FD17}" type="pres">
      <dgm:prSet presAssocID="{27EF49F3-00D1-451C-AC4E-2540C4A06FEA}" presName="Accent" presStyleLbl="alignAcc1" presStyleIdx="1" presStyleCnt="3"/>
      <dgm:spPr/>
    </dgm:pt>
    <dgm:pt modelId="{BD4BB8E6-2875-41E4-934C-8E00DE30FD2D}" type="pres">
      <dgm:prSet presAssocID="{27EF49F3-00D1-451C-AC4E-2540C4A06FEA}" presName="Image" presStyleLbl="node1" presStyleIdx="1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</dgm:spPr>
    </dgm:pt>
    <dgm:pt modelId="{7F2AAAF5-5024-40D0-AD59-9562E7B66E4C}" type="pres">
      <dgm:prSet presAssocID="{27EF49F3-00D1-451C-AC4E-2540C4A06FEA}" presName="Child" presStyleLbl="revTx" presStyleIdx="1" presStyleCnt="3">
        <dgm:presLayoutVars>
          <dgm:bulletEnabled val="1"/>
        </dgm:presLayoutVars>
      </dgm:prSet>
      <dgm:spPr/>
    </dgm:pt>
    <dgm:pt modelId="{50EC35BB-25BF-4F61-AA43-65233B3B1D94}" type="pres">
      <dgm:prSet presAssocID="{27EF49F3-00D1-451C-AC4E-2540C4A06FEA}" presName="Parent" presStyleLbl="alignNode1" presStyleIdx="1" presStyleCnt="3">
        <dgm:presLayoutVars>
          <dgm:bulletEnabled val="1"/>
        </dgm:presLayoutVars>
      </dgm:prSet>
      <dgm:spPr/>
    </dgm:pt>
    <dgm:pt modelId="{F54DBDF8-51FD-4269-BC56-E2F3A644188A}" type="pres">
      <dgm:prSet presAssocID="{D70E6E28-285D-46AF-966C-119B90F42BCF}" presName="sibTrans" presStyleCnt="0"/>
      <dgm:spPr/>
    </dgm:pt>
    <dgm:pt modelId="{7F3726E4-2535-4105-9781-BF08E7769549}" type="pres">
      <dgm:prSet presAssocID="{1E543E80-275D-4122-AFB9-371198CF6E95}" presName="composite" presStyleCnt="0"/>
      <dgm:spPr/>
    </dgm:pt>
    <dgm:pt modelId="{D3851857-B95E-4BBF-83DB-9965B1B74AD4}" type="pres">
      <dgm:prSet presAssocID="{1E543E80-275D-4122-AFB9-371198CF6E95}" presName="Accent" presStyleLbl="alignAcc1" presStyleIdx="2" presStyleCnt="3"/>
      <dgm:spPr/>
    </dgm:pt>
    <dgm:pt modelId="{BC9A9177-79C0-4C90-A780-D917CE36BCE3}" type="pres">
      <dgm:prSet presAssocID="{1E543E80-275D-4122-AFB9-371198CF6E95}" presName="Image" presStyleLbl="nod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</dgm:spPr>
    </dgm:pt>
    <dgm:pt modelId="{2BC24D51-AB3C-4738-BCAA-384223AFB662}" type="pres">
      <dgm:prSet presAssocID="{1E543E80-275D-4122-AFB9-371198CF6E95}" presName="Child" presStyleLbl="revTx" presStyleIdx="2" presStyleCnt="3">
        <dgm:presLayoutVars>
          <dgm:bulletEnabled val="1"/>
        </dgm:presLayoutVars>
      </dgm:prSet>
      <dgm:spPr/>
    </dgm:pt>
    <dgm:pt modelId="{F9862103-655C-4133-87EB-24DA82756FE5}" type="pres">
      <dgm:prSet presAssocID="{1E543E80-275D-4122-AFB9-371198CF6E95}" presName="Parent" presStyleLbl="alignNode1" presStyleIdx="2" presStyleCnt="3">
        <dgm:presLayoutVars>
          <dgm:bulletEnabled val="1"/>
        </dgm:presLayoutVars>
      </dgm:prSet>
      <dgm:spPr/>
    </dgm:pt>
  </dgm:ptLst>
  <dgm:cxnLst>
    <dgm:cxn modelId="{9CD52427-91F5-4E88-AC58-934C344157F5}" srcId="{6D6B0F1A-2378-4309-923A-FA8278965906}" destId="{8FFFCF45-F0FC-406B-A962-EA22ACABB35B}" srcOrd="0" destOrd="0" parTransId="{F201CB6B-7E04-43EC-B636-C78029A47C78}" sibTransId="{794D4255-EDA5-4B67-914E-D204006C5FF5}"/>
    <dgm:cxn modelId="{2260C634-89FB-41E4-8914-03016E6D03A9}" srcId="{8FFFCF45-F0FC-406B-A962-EA22ACABB35B}" destId="{3395D7BC-C2C0-4169-919C-9E1A9BD18AE5}" srcOrd="0" destOrd="0" parTransId="{E812B9E8-1F03-4354-ACF2-3E18415E49F4}" sibTransId="{EB45EF3C-8FFC-4C29-9040-B83EECDD0EA5}"/>
    <dgm:cxn modelId="{AA6BA93D-B357-4C7F-A298-9F28B53C4CA4}" type="presOf" srcId="{8FFFCF45-F0FC-406B-A962-EA22ACABB35B}" destId="{C393F1C5-5465-4649-A028-2323F9F3FB0B}" srcOrd="0" destOrd="0" presId="urn:microsoft.com/office/officeart/2008/layout/TitlePictureLineup"/>
    <dgm:cxn modelId="{BB1D3B42-5F51-4FD3-97CF-9AB4AC3B994F}" srcId="{6D6B0F1A-2378-4309-923A-FA8278965906}" destId="{1E543E80-275D-4122-AFB9-371198CF6E95}" srcOrd="2" destOrd="0" parTransId="{E5FF6F2A-5CC4-46E5-B7D2-EC95EC3CAC88}" sibTransId="{3CCB5816-F7DA-41AD-A41C-D925765C1E6E}"/>
    <dgm:cxn modelId="{67BDAA42-CBD7-4E6B-A998-82A65D84DBFE}" srcId="{6D6B0F1A-2378-4309-923A-FA8278965906}" destId="{27EF49F3-00D1-451C-AC4E-2540C4A06FEA}" srcOrd="1" destOrd="0" parTransId="{A5CA493D-8573-4501-B3C9-B36B0146A5E2}" sibTransId="{D70E6E28-285D-46AF-966C-119B90F42BCF}"/>
    <dgm:cxn modelId="{A392CF68-6659-4D56-A035-96B0A3DA24C4}" srcId="{27EF49F3-00D1-451C-AC4E-2540C4A06FEA}" destId="{3884EBA6-3AA4-44E1-AC1B-662008244B59}" srcOrd="0" destOrd="0" parTransId="{8A9EFF31-D8F2-4F6B-9234-99FCF99A1752}" sibTransId="{1CB05388-00F3-4285-8D0D-81FA2B913DFB}"/>
    <dgm:cxn modelId="{C221C976-7155-421E-83D7-6636DDBBAAA5}" type="presOf" srcId="{27EF49F3-00D1-451C-AC4E-2540C4A06FEA}" destId="{50EC35BB-25BF-4F61-AA43-65233B3B1D94}" srcOrd="0" destOrd="0" presId="urn:microsoft.com/office/officeart/2008/layout/TitlePictureLineup"/>
    <dgm:cxn modelId="{BECD84A4-EAA2-46C8-83DD-E2BCD82506FA}" type="presOf" srcId="{3395D7BC-C2C0-4169-919C-9E1A9BD18AE5}" destId="{E65C789C-F545-4682-8B2C-E3940E14B738}" srcOrd="0" destOrd="0" presId="urn:microsoft.com/office/officeart/2008/layout/TitlePictureLineup"/>
    <dgm:cxn modelId="{89B574A5-C753-4A6C-8FBF-B35633E399EC}" type="presOf" srcId="{0949025F-3CCB-450E-975B-B840A320A362}" destId="{2BC24D51-AB3C-4738-BCAA-384223AFB662}" srcOrd="0" destOrd="0" presId="urn:microsoft.com/office/officeart/2008/layout/TitlePictureLineup"/>
    <dgm:cxn modelId="{0A02DBAB-C584-4A03-BC36-0E24EAC60632}" type="presOf" srcId="{3884EBA6-3AA4-44E1-AC1B-662008244B59}" destId="{7F2AAAF5-5024-40D0-AD59-9562E7B66E4C}" srcOrd="0" destOrd="0" presId="urn:microsoft.com/office/officeart/2008/layout/TitlePictureLineup"/>
    <dgm:cxn modelId="{FC7BC5AE-F787-4E1A-9803-68475FB5E1F4}" type="presOf" srcId="{6D6B0F1A-2378-4309-923A-FA8278965906}" destId="{82914993-2CC7-4FCE-B9CC-51AD7EF29D38}" srcOrd="0" destOrd="0" presId="urn:microsoft.com/office/officeart/2008/layout/TitlePictureLineup"/>
    <dgm:cxn modelId="{F9892CEB-07C7-45C8-B244-CAC0B1A8D286}" type="presOf" srcId="{1E543E80-275D-4122-AFB9-371198CF6E95}" destId="{F9862103-655C-4133-87EB-24DA82756FE5}" srcOrd="0" destOrd="0" presId="urn:microsoft.com/office/officeart/2008/layout/TitlePictureLineup"/>
    <dgm:cxn modelId="{BE988BF7-BE4F-4C44-A21D-C4FC8FE7D624}" srcId="{1E543E80-275D-4122-AFB9-371198CF6E95}" destId="{0949025F-3CCB-450E-975B-B840A320A362}" srcOrd="0" destOrd="0" parTransId="{480D30E0-1031-48AC-B491-9254E8A638DA}" sibTransId="{D52A3B90-3E2D-4CE2-9614-54288EE44C1D}"/>
    <dgm:cxn modelId="{D5B5836F-8501-4E05-B3C2-246C6FA6E507}" type="presParOf" srcId="{82914993-2CC7-4FCE-B9CC-51AD7EF29D38}" destId="{BB764AEE-1598-4F18-9DE3-155A635449EE}" srcOrd="0" destOrd="0" presId="urn:microsoft.com/office/officeart/2008/layout/TitlePictureLineup"/>
    <dgm:cxn modelId="{B373400E-8568-4E0E-9F5B-58014BF3AEFF}" type="presParOf" srcId="{BB764AEE-1598-4F18-9DE3-155A635449EE}" destId="{9413FEC9-B4B9-4AA4-B187-07B85FFF9797}" srcOrd="0" destOrd="0" presId="urn:microsoft.com/office/officeart/2008/layout/TitlePictureLineup"/>
    <dgm:cxn modelId="{FD1244B7-0AF1-4399-A19E-315EC9D2396A}" type="presParOf" srcId="{BB764AEE-1598-4F18-9DE3-155A635449EE}" destId="{345DCAB6-5E56-4C3D-A471-E35C6F163F7C}" srcOrd="1" destOrd="0" presId="urn:microsoft.com/office/officeart/2008/layout/TitlePictureLineup"/>
    <dgm:cxn modelId="{032BA30B-6B04-48CC-86E2-BC65DB3277C8}" type="presParOf" srcId="{BB764AEE-1598-4F18-9DE3-155A635449EE}" destId="{E65C789C-F545-4682-8B2C-E3940E14B738}" srcOrd="2" destOrd="0" presId="urn:microsoft.com/office/officeart/2008/layout/TitlePictureLineup"/>
    <dgm:cxn modelId="{C42FAD8C-2E16-4405-A94D-A9F31EBD8C3B}" type="presParOf" srcId="{BB764AEE-1598-4F18-9DE3-155A635449EE}" destId="{C393F1C5-5465-4649-A028-2323F9F3FB0B}" srcOrd="3" destOrd="0" presId="urn:microsoft.com/office/officeart/2008/layout/TitlePictureLineup"/>
    <dgm:cxn modelId="{4DD59D39-7AC9-429B-B9C1-34E992304F1A}" type="presParOf" srcId="{82914993-2CC7-4FCE-B9CC-51AD7EF29D38}" destId="{9EDF581B-D21B-4649-AE62-219A67270FA3}" srcOrd="1" destOrd="0" presId="urn:microsoft.com/office/officeart/2008/layout/TitlePictureLineup"/>
    <dgm:cxn modelId="{FE62F9D7-F477-4FED-AC1D-D0F7C2DDE2C6}" type="presParOf" srcId="{82914993-2CC7-4FCE-B9CC-51AD7EF29D38}" destId="{4EF9B72B-6879-4E27-A9FC-BE4B759B279B}" srcOrd="2" destOrd="0" presId="urn:microsoft.com/office/officeart/2008/layout/TitlePictureLineup"/>
    <dgm:cxn modelId="{0C5CB63A-7332-4DF8-87A9-F6F381A9E37F}" type="presParOf" srcId="{4EF9B72B-6879-4E27-A9FC-BE4B759B279B}" destId="{D695026D-B2C5-4548-BD4C-716B1918FD17}" srcOrd="0" destOrd="0" presId="urn:microsoft.com/office/officeart/2008/layout/TitlePictureLineup"/>
    <dgm:cxn modelId="{89D2796D-0501-4CC3-BB52-1A388B05161E}" type="presParOf" srcId="{4EF9B72B-6879-4E27-A9FC-BE4B759B279B}" destId="{BD4BB8E6-2875-41E4-934C-8E00DE30FD2D}" srcOrd="1" destOrd="0" presId="urn:microsoft.com/office/officeart/2008/layout/TitlePictureLineup"/>
    <dgm:cxn modelId="{FA4CD396-9C3D-482E-83F2-A21759E31B24}" type="presParOf" srcId="{4EF9B72B-6879-4E27-A9FC-BE4B759B279B}" destId="{7F2AAAF5-5024-40D0-AD59-9562E7B66E4C}" srcOrd="2" destOrd="0" presId="urn:microsoft.com/office/officeart/2008/layout/TitlePictureLineup"/>
    <dgm:cxn modelId="{4DA87432-3BBC-48D7-826D-7488AA784843}" type="presParOf" srcId="{4EF9B72B-6879-4E27-A9FC-BE4B759B279B}" destId="{50EC35BB-25BF-4F61-AA43-65233B3B1D94}" srcOrd="3" destOrd="0" presId="urn:microsoft.com/office/officeart/2008/layout/TitlePictureLineup"/>
    <dgm:cxn modelId="{37166F07-4C7C-4EAD-9581-7A1B1826C9D3}" type="presParOf" srcId="{82914993-2CC7-4FCE-B9CC-51AD7EF29D38}" destId="{F54DBDF8-51FD-4269-BC56-E2F3A644188A}" srcOrd="3" destOrd="0" presId="urn:microsoft.com/office/officeart/2008/layout/TitlePictureLineup"/>
    <dgm:cxn modelId="{32AE67C7-E1A3-48EE-B550-4750F762A555}" type="presParOf" srcId="{82914993-2CC7-4FCE-B9CC-51AD7EF29D38}" destId="{7F3726E4-2535-4105-9781-BF08E7769549}" srcOrd="4" destOrd="0" presId="urn:microsoft.com/office/officeart/2008/layout/TitlePictureLineup"/>
    <dgm:cxn modelId="{8DFCE04E-C212-4EAC-8B9A-41573A38C191}" type="presParOf" srcId="{7F3726E4-2535-4105-9781-BF08E7769549}" destId="{D3851857-B95E-4BBF-83DB-9965B1B74AD4}" srcOrd="0" destOrd="0" presId="urn:microsoft.com/office/officeart/2008/layout/TitlePictureLineup"/>
    <dgm:cxn modelId="{BEC0FD05-0BAE-4BCB-B58B-E5A078397763}" type="presParOf" srcId="{7F3726E4-2535-4105-9781-BF08E7769549}" destId="{BC9A9177-79C0-4C90-A780-D917CE36BCE3}" srcOrd="1" destOrd="0" presId="urn:microsoft.com/office/officeart/2008/layout/TitlePictureLineup"/>
    <dgm:cxn modelId="{FDBE33F5-447D-460B-BAF6-B0CB1DC3BA8F}" type="presParOf" srcId="{7F3726E4-2535-4105-9781-BF08E7769549}" destId="{2BC24D51-AB3C-4738-BCAA-384223AFB662}" srcOrd="2" destOrd="0" presId="urn:microsoft.com/office/officeart/2008/layout/TitlePictureLineup"/>
    <dgm:cxn modelId="{5143596C-A137-4841-B296-48B9774CAF1B}" type="presParOf" srcId="{7F3726E4-2535-4105-9781-BF08E7769549}" destId="{F9862103-655C-4133-87EB-24DA82756FE5}" srcOrd="3" destOrd="0" presId="urn:microsoft.com/office/officeart/2008/layout/TitlePictureLineup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AB68ED-6A45-4543-956B-A0AA98885D5E}">
      <dsp:nvSpPr>
        <dsp:cNvPr id="0" name=""/>
        <dsp:cNvSpPr/>
      </dsp:nvSpPr>
      <dsp:spPr>
        <a:xfrm>
          <a:off x="3545808" y="116122"/>
          <a:ext cx="1864813" cy="18648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450" tIns="44450" rIns="44450" bIns="444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>
              <a:solidFill>
                <a:srgbClr val="0070C0"/>
              </a:solidFill>
            </a:rPr>
            <a:t>Reduce</a:t>
          </a:r>
        </a:p>
      </dsp:txBody>
      <dsp:txXfrm>
        <a:off x="3545808" y="116122"/>
        <a:ext cx="1864813" cy="1864813"/>
      </dsp:txXfrm>
    </dsp:sp>
    <dsp:sp modelId="{D1626B0E-A832-4B12-B16F-DBCC00B48B60}">
      <dsp:nvSpPr>
        <dsp:cNvPr id="0" name=""/>
        <dsp:cNvSpPr/>
      </dsp:nvSpPr>
      <dsp:spPr>
        <a:xfrm>
          <a:off x="257918" y="-1910"/>
          <a:ext cx="5270737" cy="5270737"/>
        </a:xfrm>
        <a:prstGeom prst="circularArrow">
          <a:avLst>
            <a:gd name="adj1" fmla="val 6899"/>
            <a:gd name="adj2" fmla="val 465125"/>
            <a:gd name="adj3" fmla="val 550372"/>
            <a:gd name="adj4" fmla="val 20584503"/>
            <a:gd name="adj5" fmla="val 8049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317577FD-3487-468C-A192-38CF009AB17B}">
      <dsp:nvSpPr>
        <dsp:cNvPr id="0" name=""/>
        <dsp:cNvSpPr/>
      </dsp:nvSpPr>
      <dsp:spPr>
        <a:xfrm>
          <a:off x="3545808" y="3285979"/>
          <a:ext cx="1864813" cy="18648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450" tIns="44450" rIns="44450" bIns="444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>
              <a:solidFill>
                <a:srgbClr val="0070C0"/>
              </a:solidFill>
            </a:rPr>
            <a:t>Reuse</a:t>
          </a:r>
        </a:p>
      </dsp:txBody>
      <dsp:txXfrm>
        <a:off x="3545808" y="3285979"/>
        <a:ext cx="1864813" cy="1864813"/>
      </dsp:txXfrm>
    </dsp:sp>
    <dsp:sp modelId="{076B7FCF-E56C-4538-8ED1-E50170056905}">
      <dsp:nvSpPr>
        <dsp:cNvPr id="0" name=""/>
        <dsp:cNvSpPr/>
      </dsp:nvSpPr>
      <dsp:spPr>
        <a:xfrm>
          <a:off x="257918" y="-1910"/>
          <a:ext cx="5270737" cy="5270737"/>
        </a:xfrm>
        <a:prstGeom prst="circularArrow">
          <a:avLst>
            <a:gd name="adj1" fmla="val 6899"/>
            <a:gd name="adj2" fmla="val 465125"/>
            <a:gd name="adj3" fmla="val 5950372"/>
            <a:gd name="adj4" fmla="val 4384503"/>
            <a:gd name="adj5" fmla="val 8049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F478B0B5-59DB-4355-8596-3DDB6C5B303B}">
      <dsp:nvSpPr>
        <dsp:cNvPr id="0" name=""/>
        <dsp:cNvSpPr/>
      </dsp:nvSpPr>
      <dsp:spPr>
        <a:xfrm>
          <a:off x="375951" y="3285979"/>
          <a:ext cx="1864813" cy="18648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450" tIns="44450" rIns="44450" bIns="444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>
              <a:solidFill>
                <a:srgbClr val="0070C0"/>
              </a:solidFill>
            </a:rPr>
            <a:t>Recycle</a:t>
          </a:r>
        </a:p>
      </dsp:txBody>
      <dsp:txXfrm>
        <a:off x="375951" y="3285979"/>
        <a:ext cx="1864813" cy="1864813"/>
      </dsp:txXfrm>
    </dsp:sp>
    <dsp:sp modelId="{C607EA36-6D03-4775-8387-882D2179EE37}">
      <dsp:nvSpPr>
        <dsp:cNvPr id="0" name=""/>
        <dsp:cNvSpPr/>
      </dsp:nvSpPr>
      <dsp:spPr>
        <a:xfrm>
          <a:off x="249432" y="7998"/>
          <a:ext cx="5270737" cy="5270737"/>
        </a:xfrm>
        <a:prstGeom prst="circularArrow">
          <a:avLst>
            <a:gd name="adj1" fmla="val 6899"/>
            <a:gd name="adj2" fmla="val 465125"/>
            <a:gd name="adj3" fmla="val 11350372"/>
            <a:gd name="adj4" fmla="val 9784503"/>
            <a:gd name="adj5" fmla="val 8049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143DD189-167A-44A2-A9DF-E11F1C951B3E}">
      <dsp:nvSpPr>
        <dsp:cNvPr id="0" name=""/>
        <dsp:cNvSpPr/>
      </dsp:nvSpPr>
      <dsp:spPr>
        <a:xfrm>
          <a:off x="375951" y="116122"/>
          <a:ext cx="1864813" cy="18648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450" tIns="44450" rIns="44450" bIns="444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>
              <a:solidFill>
                <a:srgbClr val="0070C0"/>
              </a:solidFill>
            </a:rPr>
            <a:t>Repeat</a:t>
          </a:r>
        </a:p>
      </dsp:txBody>
      <dsp:txXfrm>
        <a:off x="375951" y="116122"/>
        <a:ext cx="1864813" cy="1864813"/>
      </dsp:txXfrm>
    </dsp:sp>
    <dsp:sp modelId="{3C8F3C37-CF6B-4263-9BE1-BACD4C547FED}">
      <dsp:nvSpPr>
        <dsp:cNvPr id="0" name=""/>
        <dsp:cNvSpPr/>
      </dsp:nvSpPr>
      <dsp:spPr>
        <a:xfrm>
          <a:off x="257918" y="-2121"/>
          <a:ext cx="5270737" cy="5270737"/>
        </a:xfrm>
        <a:prstGeom prst="circularArrow">
          <a:avLst>
            <a:gd name="adj1" fmla="val 6899"/>
            <a:gd name="adj2" fmla="val 465125"/>
            <a:gd name="adj3" fmla="val 16750372"/>
            <a:gd name="adj4" fmla="val 15184503"/>
            <a:gd name="adj5" fmla="val 8049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13FEC9-B4B9-4AA4-B187-07B85FFF9797}">
      <dsp:nvSpPr>
        <dsp:cNvPr id="0" name=""/>
        <dsp:cNvSpPr/>
      </dsp:nvSpPr>
      <dsp:spPr>
        <a:xfrm>
          <a:off x="2857" y="537210"/>
          <a:ext cx="0" cy="3626167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345DCAB6-5E56-4C3D-A471-E35C6F163F7C}">
      <dsp:nvSpPr>
        <dsp:cNvPr id="0" name=""/>
        <dsp:cNvSpPr/>
      </dsp:nvSpPr>
      <dsp:spPr>
        <a:xfrm>
          <a:off x="103584" y="658082"/>
          <a:ext cx="1907162" cy="163177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  <a:ln>
          <a:noFill/>
        </a:ln>
        <a:effectLst>
          <a:outerShdw blurRad="50800" dist="381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E65C789C-F545-4682-8B2C-E3940E14B738}">
      <dsp:nvSpPr>
        <dsp:cNvPr id="0" name=""/>
        <dsp:cNvSpPr/>
      </dsp:nvSpPr>
      <dsp:spPr>
        <a:xfrm>
          <a:off x="103584" y="2289857"/>
          <a:ext cx="1907162" cy="18735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/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Use a mug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Go Paperless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Use recycle bin instead of trash</a:t>
          </a:r>
        </a:p>
      </dsp:txBody>
      <dsp:txXfrm>
        <a:off x="103584" y="2289857"/>
        <a:ext cx="1907162" cy="1873519"/>
      </dsp:txXfrm>
    </dsp:sp>
    <dsp:sp modelId="{C393F1C5-5465-4649-A028-2323F9F3FB0B}">
      <dsp:nvSpPr>
        <dsp:cNvPr id="0" name=""/>
        <dsp:cNvSpPr/>
      </dsp:nvSpPr>
      <dsp:spPr>
        <a:xfrm>
          <a:off x="2857" y="134302"/>
          <a:ext cx="2014537" cy="40290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Work</a:t>
          </a:r>
        </a:p>
      </dsp:txBody>
      <dsp:txXfrm>
        <a:off x="2857" y="134302"/>
        <a:ext cx="2014537" cy="402907"/>
      </dsp:txXfrm>
    </dsp:sp>
    <dsp:sp modelId="{D695026D-B2C5-4548-BD4C-716B1918FD17}">
      <dsp:nvSpPr>
        <dsp:cNvPr id="0" name=""/>
        <dsp:cNvSpPr/>
      </dsp:nvSpPr>
      <dsp:spPr>
        <a:xfrm>
          <a:off x="2330291" y="537210"/>
          <a:ext cx="0" cy="3626167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BD4BB8E6-2875-41E4-934C-8E00DE30FD2D}">
      <dsp:nvSpPr>
        <dsp:cNvPr id="0" name=""/>
        <dsp:cNvSpPr/>
      </dsp:nvSpPr>
      <dsp:spPr>
        <a:xfrm>
          <a:off x="2431018" y="658082"/>
          <a:ext cx="1907162" cy="1631775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  <a:ln>
          <a:noFill/>
        </a:ln>
        <a:effectLst>
          <a:outerShdw blurRad="50800" dist="381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7F2AAAF5-5024-40D0-AD59-9562E7B66E4C}">
      <dsp:nvSpPr>
        <dsp:cNvPr id="0" name=""/>
        <dsp:cNvSpPr/>
      </dsp:nvSpPr>
      <dsp:spPr>
        <a:xfrm>
          <a:off x="2431018" y="2289857"/>
          <a:ext cx="1907162" cy="18735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/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Have a trash can and a recycle bin.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Paperless bills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Recycle/re-use newspaper or magazines</a:t>
          </a:r>
        </a:p>
      </dsp:txBody>
      <dsp:txXfrm>
        <a:off x="2431018" y="2289857"/>
        <a:ext cx="1907162" cy="1873519"/>
      </dsp:txXfrm>
    </dsp:sp>
    <dsp:sp modelId="{50EC35BB-25BF-4F61-AA43-65233B3B1D94}">
      <dsp:nvSpPr>
        <dsp:cNvPr id="0" name=""/>
        <dsp:cNvSpPr/>
      </dsp:nvSpPr>
      <dsp:spPr>
        <a:xfrm>
          <a:off x="2330291" y="134302"/>
          <a:ext cx="2014537" cy="40290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Home</a:t>
          </a:r>
        </a:p>
      </dsp:txBody>
      <dsp:txXfrm>
        <a:off x="2330291" y="134302"/>
        <a:ext cx="2014537" cy="402907"/>
      </dsp:txXfrm>
    </dsp:sp>
    <dsp:sp modelId="{D3851857-B95E-4BBF-83DB-9965B1B74AD4}">
      <dsp:nvSpPr>
        <dsp:cNvPr id="0" name=""/>
        <dsp:cNvSpPr/>
      </dsp:nvSpPr>
      <dsp:spPr>
        <a:xfrm>
          <a:off x="4657724" y="537210"/>
          <a:ext cx="0" cy="3626167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BC9A9177-79C0-4C90-A780-D917CE36BCE3}">
      <dsp:nvSpPr>
        <dsp:cNvPr id="0" name=""/>
        <dsp:cNvSpPr/>
      </dsp:nvSpPr>
      <dsp:spPr>
        <a:xfrm>
          <a:off x="4758451" y="658082"/>
          <a:ext cx="1907162" cy="163177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  <a:ln>
          <a:noFill/>
        </a:ln>
        <a:effectLst>
          <a:outerShdw blurRad="50800" dist="381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2BC24D51-AB3C-4738-BCAA-384223AFB662}">
      <dsp:nvSpPr>
        <dsp:cNvPr id="0" name=""/>
        <dsp:cNvSpPr/>
      </dsp:nvSpPr>
      <dsp:spPr>
        <a:xfrm>
          <a:off x="4758451" y="2289857"/>
          <a:ext cx="1907162" cy="18735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/>
        </a:p>
      </dsp:txBody>
      <dsp:txXfrm>
        <a:off x="4758451" y="2289857"/>
        <a:ext cx="1907162" cy="1873519"/>
      </dsp:txXfrm>
    </dsp:sp>
    <dsp:sp modelId="{F9862103-655C-4133-87EB-24DA82756FE5}">
      <dsp:nvSpPr>
        <dsp:cNvPr id="0" name=""/>
        <dsp:cNvSpPr/>
      </dsp:nvSpPr>
      <dsp:spPr>
        <a:xfrm>
          <a:off x="4657724" y="134302"/>
          <a:ext cx="2014537" cy="40290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Travel</a:t>
          </a:r>
        </a:p>
      </dsp:txBody>
      <dsp:txXfrm>
        <a:off x="4657724" y="134302"/>
        <a:ext cx="2014537" cy="40290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TitlePictureLineup">
  <dgm:title val=""/>
  <dgm:desc val=""/>
  <dgm:catLst>
    <dgm:cat type="picture" pri="18000"/>
    <dgm:cat type="pictureconvert" pri="18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dir/>
    </dgm:varLst>
    <dgm:choose name="Name1">
      <dgm:if name="Name2" func="var" arg="dir" op="equ" val="norm">
        <dgm:alg type="lin">
          <dgm:param type="linDir" val="fromL"/>
          <dgm:param type="fallback" val="1D"/>
          <dgm:param type="horzAlign" val="ctr"/>
          <dgm:param type="vertAlign" val="mid"/>
          <dgm:param type="nodeVertAlign" val="t"/>
        </dgm:alg>
      </dgm:if>
      <dgm:else name="Name3">
        <dgm:alg type="lin">
          <dgm:param type="linDir" val="fromR"/>
          <dgm:param type="fallback" val="1D"/>
          <dgm:param type="horzAlign" val="ctr"/>
          <dgm:param type="vertAlign" val="mid"/>
          <dgm:param type="nodeVertAlign" val="t"/>
        </dgm:alg>
      </dgm:else>
    </dgm:choose>
    <dgm:shape xmlns:r="http://schemas.openxmlformats.org/officeDocument/2006/relationships" r:blip="">
      <dgm:adjLst/>
    </dgm:shape>
    <dgm:constrLst>
      <dgm:constr type="h" for="des" forName="Child" op="equ"/>
      <dgm:constr type="w" for="des" forName="Child" op="equ"/>
      <dgm:constr type="h" for="des" forName="Accent" op="equ"/>
      <dgm:constr type="w" for="des" forName="Accent" op="equ"/>
      <dgm:constr type="primFontSz" for="des" forName="Parent" op="equ"/>
      <dgm:constr type="primFontSz" for="des" forName="Child" op="equ"/>
      <dgm:constr type="w" for="ch" forName="composite" refType="w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05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0.5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 fact="0.1"/>
              <dgm:constr type="l" for="ch" forName="Accent" refType="w" fact="0"/>
              <dgm:constr type="b" for="ch" forName="Accent" refType="h"/>
              <dgm:constr type="w" for="ch" forName="Accent" refType="w" fact="0"/>
              <dgm:constr type="h" for="ch" forName="Accent" refType="h" fact="0.9"/>
              <dgm:constr type="l" for="ch" forName="Image" refType="w" fact="0.05"/>
              <dgm:constr type="t" for="ch" forName="Image" refType="h" fact="0.13"/>
              <dgm:constr type="w" for="ch" forName="Image" refType="w" fact="0.9467"/>
              <dgm:constr type="h" for="ch" forName="Image" refType="h" fact="0.405"/>
              <dgm:constr type="l" for="ch" forName="Child" refType="w" fact="0.05"/>
              <dgm:constr type="t" for="ch" forName="Child" refType="h" fact="0.535"/>
              <dgm:constr type="w" for="ch" forName="Child" refType="w" fact="0.9467"/>
              <dgm:constr type="h" for="ch" forName="Child" refType="h" fact="0.465"/>
            </dgm:constrLst>
          </dgm:if>
          <dgm:else name="Name6">
            <dgm:constrLst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 fact="0.1"/>
              <dgm:constr type="l" for="ch" forName="Accent" refType="w"/>
              <dgm:constr type="b" for="ch" forName="Accent" refType="h"/>
              <dgm:constr type="h" for="ch" forName="Accent" refType="h" fact="0.9"/>
              <dgm:constr type="l" for="ch" forName="Image" refType="w" fact="0"/>
              <dgm:constr type="t" for="ch" forName="Image" refType="h" fact="0.13"/>
              <dgm:constr type="w" for="ch" forName="Image" refType="w" fact="0.9467"/>
              <dgm:constr type="h" for="ch" forName="Image" refType="h" fact="0.405"/>
              <dgm:constr type="l" for="ch" forName="Child" refType="w" fact="0"/>
              <dgm:constr type="t" for="ch" forName="Child" refType="h" fact="0.535"/>
              <dgm:constr type="w" for="ch" forName="Child" refType="w" fact="0.9467"/>
              <dgm:constr type="h" for="ch" forName="Child" refType="h" fact="0.465"/>
            </dgm:constrLst>
          </dgm:else>
        </dgm:choose>
        <dgm:forEach name="Name7" axis="self" ptType="node">
          <dgm:layoutNode name="Accent" styleLbl="alignAcc1">
            <dgm:alg type="sp"/>
            <dgm:shape xmlns:r="http://schemas.openxmlformats.org/officeDocument/2006/relationships" type="line" r:blip="">
              <dgm:adjLst/>
            </dgm:shape>
            <dgm:presOf/>
          </dgm:layoutNode>
          <dgm:layoutNode name="Image">
            <dgm:alg type="sp"/>
            <dgm:shape xmlns:r="http://schemas.openxmlformats.org/officeDocument/2006/relationships" type="rect" r:blip="" blipPhldr="1">
              <dgm:adjLst/>
            </dgm:shape>
            <dgm:presOf/>
          </dgm:layoutNode>
          <dgm:layoutNode name="Child" styleLbl="revTx">
            <dgm:varLst>
              <dgm:bulletEnabled val="1"/>
            </dgm:varLst>
            <dgm:choose name="Name8">
              <dgm:if name="Name9" axis="ch" ptType="node" func="cnt" op="gt" val="1">
                <dgm:choose name="Name10">
                  <dgm:if name="Name11" func="var" arg="dir" op="equ" val="norm">
                    <dgm:alg type="tx">
                      <dgm:param type="shpTxLTRAlignCh" val="l"/>
                      <dgm:param type="shpTxRTLAlignCh" val="r"/>
                      <dgm:param type="txAnchorVert" val="t"/>
                      <dgm:param type="stBulletLvl" val="1"/>
                    </dgm:alg>
                  </dgm:if>
                  <dgm:else name="Name12">
                    <dgm:alg type="tx">
                      <dgm:param type="shpTxLTRAlignCh" val="l"/>
                      <dgm:param type="shpTxRTLAlignCh" val="r"/>
                      <dgm:param type="txAnchorVert" val="t"/>
                      <dgm:param type="stBulletLvl" val="1"/>
                    </dgm:alg>
                  </dgm:else>
                </dgm:choose>
              </dgm:if>
              <dgm:else name="Name13">
                <dgm:choose name="Name14">
                  <dgm:if name="Name15" func="var" arg="dir" op="equ" val="norm">
                    <dgm:alg type="tx">
                      <dgm:param type="shpTxLTRAlignCh" val="l"/>
                      <dgm:param type="shpTxRTLAlignCh" val="r"/>
                      <dgm:param type="txAnchorVert" val="t"/>
                      <dgm:param type="stBulletLvl" val="2"/>
                    </dgm:alg>
                  </dgm:if>
                  <dgm:else name="Name16">
                    <dgm:alg type="tx">
                      <dgm:param type="shpTxLTRAlignCh" val="l"/>
                      <dgm:param type="shpTxRTLAlignCh" val="r"/>
                      <dgm:param type="txAnchorVert" val="t"/>
                      <dgm:param type="stBulletLvl" val="2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2"/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  <dgm:layoutNode name="Parent" styleLbl="alignNode1">
            <dgm:varLst>
              <dgm:bulletEnabled val="1"/>
            </dgm:varLst>
            <dgm:alg type="tx">
              <dgm:param type="shpTxLTRAlignCh" val="ctr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self"/>
            <dgm:constrLst>
              <dgm:constr type="lMarg" refType="primFontSz" fact="0.2"/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forEach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F674E5-B04D-40B5-9538-3DEA7F2146CF}" type="datetimeFigureOut">
              <a:rPr lang="en-US" smtClean="0"/>
              <a:t>7/6/2020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661568-9B5A-4EA5-8D57-5D0308E04D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3847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661568-9B5A-4EA5-8D57-5D0308E04D9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4454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*2017 Survey,</a:t>
            </a:r>
            <a:r>
              <a:rPr lang="en-US" baseline="0" dirty="0"/>
              <a:t> women recycle more than men, recycling rates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661568-9B5A-4EA5-8D57-5D0308E04D9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8954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CCEDD-1AD8-8146-9AF2-46F648341D40}" type="datetimeFigureOut">
              <a:rPr lang="en-US" smtClean="0"/>
              <a:t>7/6/2020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E76EA8FF-783B-E942-8160-2D1ACAC47B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5947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CCEDD-1AD8-8146-9AF2-46F648341D40}" type="datetimeFigureOut">
              <a:rPr lang="en-US" smtClean="0"/>
              <a:t>7/6/2020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E76EA8FF-783B-E942-8160-2D1ACAC47B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8773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CCEDD-1AD8-8146-9AF2-46F648341D40}" type="datetimeFigureOut">
              <a:rPr lang="en-US" smtClean="0"/>
              <a:t>7/6/2020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E76EA8FF-783B-E942-8160-2D1ACAC47B52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455641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CCEDD-1AD8-8146-9AF2-46F648341D40}" type="datetimeFigureOut">
              <a:rPr lang="en-US" smtClean="0"/>
              <a:t>7/6/2020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E76EA8FF-783B-E942-8160-2D1ACAC47B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7866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CCEDD-1AD8-8146-9AF2-46F648341D40}" type="datetimeFigureOut">
              <a:rPr lang="en-US" smtClean="0"/>
              <a:t>7/6/2020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E76EA8FF-783B-E942-8160-2D1ACAC47B52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4144158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CCEDD-1AD8-8146-9AF2-46F648341D40}" type="datetimeFigureOut">
              <a:rPr lang="en-US" smtClean="0"/>
              <a:t>7/6/2020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E76EA8FF-783B-E942-8160-2D1ACAC47B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96333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CCEDD-1AD8-8146-9AF2-46F648341D40}" type="datetimeFigureOut">
              <a:rPr lang="en-US" smtClean="0"/>
              <a:t>7/6/2020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EA8FF-783B-E942-8160-2D1ACAC47B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9380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CCEDD-1AD8-8146-9AF2-46F648341D40}" type="datetimeFigureOut">
              <a:rPr lang="en-US" smtClean="0"/>
              <a:t>7/6/2020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EA8FF-783B-E942-8160-2D1ACAC47B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7740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CCEDD-1AD8-8146-9AF2-46F648341D40}" type="datetimeFigureOut">
              <a:rPr lang="en-US" smtClean="0"/>
              <a:t>7/6/2020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EA8FF-783B-E942-8160-2D1ACAC47B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4392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CCEDD-1AD8-8146-9AF2-46F648341D40}" type="datetimeFigureOut">
              <a:rPr lang="en-US" smtClean="0"/>
              <a:t>7/6/2020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E76EA8FF-783B-E942-8160-2D1ACAC47B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6015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CCEDD-1AD8-8146-9AF2-46F648341D40}" type="datetimeFigureOut">
              <a:rPr lang="en-US" smtClean="0"/>
              <a:t>7/6/2020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E76EA8FF-783B-E942-8160-2D1ACAC47B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25611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CCEDD-1AD8-8146-9AF2-46F648341D40}" type="datetimeFigureOut">
              <a:rPr lang="en-US" smtClean="0"/>
              <a:t>7/6/2020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E76EA8FF-783B-E942-8160-2D1ACAC47B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45341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CCEDD-1AD8-8146-9AF2-46F648341D40}" type="datetimeFigureOut">
              <a:rPr lang="en-US" smtClean="0"/>
              <a:t>7/6/2020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EA8FF-783B-E942-8160-2D1ACAC47B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4841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CCEDD-1AD8-8146-9AF2-46F648341D40}" type="datetimeFigureOut">
              <a:rPr lang="en-US" smtClean="0"/>
              <a:t>7/6/2020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EA8FF-783B-E942-8160-2D1ACAC47B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79305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CCEDD-1AD8-8146-9AF2-46F648341D40}" type="datetimeFigureOut">
              <a:rPr lang="en-US" smtClean="0"/>
              <a:t>7/6/2020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EA8FF-783B-E942-8160-2D1ACAC47B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02248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CCEDD-1AD8-8146-9AF2-46F648341D40}" type="datetimeFigureOut">
              <a:rPr lang="en-US" smtClean="0"/>
              <a:t>7/6/2020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E76EA8FF-783B-E942-8160-2D1ACAC47B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771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32"/>
            <a:ext cx="2356674" cy="6853285"/>
            <a:chOff x="6627813" y="195454"/>
            <a:chExt cx="1952625" cy="5678297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5454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6CCEDD-1AD8-8146-9AF2-46F648341D40}" type="datetimeFigureOut">
              <a:rPr lang="en-US" smtClean="0"/>
              <a:t>7/6/2020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E76EA8FF-783B-E942-8160-2D1ACAC47B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8961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61" r:id="rId1"/>
    <p:sldLayoutId id="2147484062" r:id="rId2"/>
    <p:sldLayoutId id="2147484063" r:id="rId3"/>
    <p:sldLayoutId id="2147484064" r:id="rId4"/>
    <p:sldLayoutId id="2147484065" r:id="rId5"/>
    <p:sldLayoutId id="2147484066" r:id="rId6"/>
    <p:sldLayoutId id="2147484067" r:id="rId7"/>
    <p:sldLayoutId id="2147484068" r:id="rId8"/>
    <p:sldLayoutId id="2147484069" r:id="rId9"/>
    <p:sldLayoutId id="2147484070" r:id="rId10"/>
    <p:sldLayoutId id="2147484071" r:id="rId11"/>
    <p:sldLayoutId id="2147484072" r:id="rId12"/>
    <p:sldLayoutId id="2147484073" r:id="rId13"/>
    <p:sldLayoutId id="2147484074" r:id="rId14"/>
    <p:sldLayoutId id="2147484075" r:id="rId15"/>
    <p:sldLayoutId id="21474840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huffpost.com/entry/psychology-of-why-people-dont-recycle_n_57697a7be4b087b70be605b3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7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explainthatstuff.com/recycling.html" TargetMode="External"/><Relationship Id="rId5" Type="http://schemas.openxmlformats.org/officeDocument/2006/relationships/hyperlink" Target="https://www.statista.com/statistics/695444/americans-participating-in-recycling-in-the-united-states-by-gender/" TargetMode="External"/><Relationship Id="rId4" Type="http://schemas.openxmlformats.org/officeDocument/2006/relationships/image" Target="../media/image19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hyperlink" Target="https://www.washingtonpost.com/graphics/2017/world/global-waste/?noredirect=on&amp;utm_term=.a4f6ea894de5" TargetMode="Externa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hyperlink" Target="https://learn.eartheasy.com/guides/recycling-basics-for-the-home/" TargetMode="Externa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2.jp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reehugger.com/environmental-policy/trash-numbers-startling-statistics-about-americans-and-their-garbage.html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pa.gov/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2CEB10-FEFF-F24D-8905-4894A22905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14729" y="1144888"/>
            <a:ext cx="7057060" cy="1365048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92D050"/>
                </a:solidFill>
              </a:rPr>
              <a:t>GARBAGE CLASSIFICATION</a:t>
            </a:r>
            <a:br>
              <a:rPr lang="en-US" dirty="0"/>
            </a:br>
            <a:r>
              <a:rPr lang="en-US" dirty="0"/>
              <a:t>			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7FFB3E-E06A-C74D-AAA9-03A9458B09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02925" y="4478925"/>
            <a:ext cx="8915399" cy="1126283"/>
          </a:xfrm>
        </p:spPr>
        <p:txBody>
          <a:bodyPr/>
          <a:lstStyle/>
          <a:p>
            <a:pPr algn="ctr"/>
            <a:endParaRPr lang="en-US" dirty="0"/>
          </a:p>
          <a:p>
            <a:pPr algn="ctr"/>
            <a:r>
              <a:rPr lang="en-US" dirty="0"/>
              <a:t>Team: </a:t>
            </a:r>
            <a:r>
              <a:rPr lang="en-US" dirty="0">
                <a:solidFill>
                  <a:srgbClr val="0070C0"/>
                </a:solidFill>
              </a:rPr>
              <a:t>Lasya, Tejaswi, </a:t>
            </a:r>
            <a:r>
              <a:rPr lang="en-US" dirty="0" err="1">
                <a:solidFill>
                  <a:srgbClr val="0070C0"/>
                </a:solidFill>
              </a:rPr>
              <a:t>Vaibhavi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F182DD8-461E-AB4F-A744-8B0BFED07338}"/>
              </a:ext>
            </a:extLst>
          </p:cNvPr>
          <p:cNvSpPr/>
          <p:nvPr/>
        </p:nvSpPr>
        <p:spPr>
          <a:xfrm>
            <a:off x="5440729" y="3342482"/>
            <a:ext cx="2472152" cy="6309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500" dirty="0">
                <a:solidFill>
                  <a:schemeClr val="accent1"/>
                </a:solidFill>
              </a:rPr>
              <a:t>Using CNN</a:t>
            </a:r>
            <a:endParaRPr lang="en-US" sz="35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4127B0-8C81-B54C-804D-81F9D612645E}"/>
              </a:ext>
            </a:extLst>
          </p:cNvPr>
          <p:cNvSpPr txBox="1"/>
          <p:nvPr/>
        </p:nvSpPr>
        <p:spPr>
          <a:xfrm>
            <a:off x="3882490" y="3533191"/>
            <a:ext cx="8581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with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03CF13D-02B2-C04E-91D5-A1FC23FBCA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3440" y="2701871"/>
            <a:ext cx="2127307" cy="2127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2740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6B16E00-A689-4549-83C8-FB70F241F5B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139956" y="5911222"/>
            <a:ext cx="729312" cy="7678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9A07043-65E2-5447-930D-C1CA098EAD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7510" y="1168400"/>
            <a:ext cx="6344290" cy="5067868"/>
          </a:xfrm>
          <a:prstGeom prst="rect">
            <a:avLst/>
          </a:prstGeom>
        </p:spPr>
      </p:pic>
      <p:sp>
        <p:nvSpPr>
          <p:cNvPr id="6" name="Title 7">
            <a:extLst>
              <a:ext uri="{FF2B5EF4-FFF2-40B4-BE49-F238E27FC236}">
                <a16:creationId xmlns:a16="http://schemas.microsoft.com/office/drawing/2014/main" id="{6D554D75-6F66-714E-862F-1563C19E255C}"/>
              </a:ext>
            </a:extLst>
          </p:cNvPr>
          <p:cNvSpPr txBox="1">
            <a:spLocks/>
          </p:cNvSpPr>
          <p:nvPr/>
        </p:nvSpPr>
        <p:spPr>
          <a:xfrm>
            <a:off x="2199225" y="624110"/>
            <a:ext cx="8911687" cy="128089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300" dirty="0">
                <a:solidFill>
                  <a:srgbClr val="92D050"/>
                </a:solidFill>
              </a:rPr>
              <a:t>THE PSYCHOLOGY BEHIND </a:t>
            </a:r>
            <a:r>
              <a:rPr lang="en-US" sz="3300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NOT</a:t>
            </a:r>
            <a:r>
              <a:rPr lang="en-US" sz="3300" dirty="0">
                <a:solidFill>
                  <a:srgbClr val="92D050"/>
                </a:solidFill>
              </a:rPr>
              <a:t> RECYCLING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D9FC8A-C54D-994A-B9C4-CD3DD490777C}"/>
              </a:ext>
            </a:extLst>
          </p:cNvPr>
          <p:cNvSpPr txBox="1"/>
          <p:nvPr/>
        </p:nvSpPr>
        <p:spPr>
          <a:xfrm>
            <a:off x="1028700" y="6292222"/>
            <a:ext cx="100639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 dirty="0">
                <a:solidFill>
                  <a:srgbClr val="0070C0"/>
                </a:solidFill>
              </a:rPr>
              <a:t>Source: </a:t>
            </a:r>
            <a:r>
              <a:rPr lang="en-US" sz="1400" dirty="0">
                <a:hlinkClick r:id="rId4"/>
              </a:rPr>
              <a:t>https://www.huffpost.com/entry/psychology-of-why-people-dont-recycle_n_57697a7be4b087b70be605b3</a:t>
            </a:r>
            <a:endParaRPr lang="en-US" sz="1300" dirty="0"/>
          </a:p>
        </p:txBody>
      </p:sp>
    </p:spTree>
    <p:extLst>
      <p:ext uri="{BB962C8B-B14F-4D97-AF65-F5344CB8AC3E}">
        <p14:creationId xmlns:p14="http://schemas.microsoft.com/office/powerpoint/2010/main" val="23339774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836763D-D13F-A842-BDC2-43414076F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9212" y="1600200"/>
            <a:ext cx="8915399" cy="3117040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 </a:t>
            </a:r>
            <a:r>
              <a:rPr lang="en-US" dirty="0">
                <a:solidFill>
                  <a:srgbClr val="92D050"/>
                </a:solidFill>
              </a:rPr>
              <a:t>Inspiration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Behind This Project…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FC85659-F34D-FB43-95EC-394B9CF072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89211" y="3758367"/>
            <a:ext cx="8915399" cy="1555864"/>
          </a:xfrm>
        </p:spPr>
        <p:txBody>
          <a:bodyPr>
            <a:normAutofit/>
          </a:bodyPr>
          <a:lstStyle/>
          <a:p>
            <a:r>
              <a:rPr lang="en-US" sz="2500" dirty="0"/>
              <a:t>Our </a:t>
            </a:r>
            <a:r>
              <a:rPr lang="en-US" sz="2500" dirty="0">
                <a:solidFill>
                  <a:srgbClr val="0070C0"/>
                </a:solidFill>
              </a:rPr>
              <a:t>TEST &amp; TRAIN MODEL </a:t>
            </a:r>
            <a:r>
              <a:rPr lang="en-US" sz="2500" dirty="0"/>
              <a:t>that aims at showing how to </a:t>
            </a:r>
            <a:r>
              <a:rPr lang="en-US" sz="2500" dirty="0">
                <a:solidFill>
                  <a:srgbClr val="0070C0"/>
                </a:solidFill>
              </a:rPr>
              <a:t>CLASSIFY TRASH.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B16E00-A689-4549-83C8-FB70F241F5B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139956" y="5911222"/>
            <a:ext cx="729312" cy="767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7662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6B16E00-A689-4549-83C8-FB70F241F5B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139956" y="5911222"/>
            <a:ext cx="729312" cy="767872"/>
          </a:xfrm>
          <a:prstGeom prst="rect">
            <a:avLst/>
          </a:prstGeom>
        </p:spPr>
      </p:pic>
      <p:sp>
        <p:nvSpPr>
          <p:cNvPr id="10" name="Title 4">
            <a:extLst>
              <a:ext uri="{FF2B5EF4-FFF2-40B4-BE49-F238E27FC236}">
                <a16:creationId xmlns:a16="http://schemas.microsoft.com/office/drawing/2014/main" id="{60720193-E335-4249-86B0-DC20E7BCE1C4}"/>
              </a:ext>
            </a:extLst>
          </p:cNvPr>
          <p:cNvSpPr txBox="1">
            <a:spLocks/>
          </p:cNvSpPr>
          <p:nvPr/>
        </p:nvSpPr>
        <p:spPr>
          <a:xfrm>
            <a:off x="2424113" y="1069918"/>
            <a:ext cx="8915399" cy="311704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FD71F606-2769-1A49-A5D5-A455C41610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8269" y="3038855"/>
            <a:ext cx="8911687" cy="1280890"/>
          </a:xfrm>
        </p:spPr>
        <p:txBody>
          <a:bodyPr>
            <a:normAutofit/>
          </a:bodyPr>
          <a:lstStyle/>
          <a:p>
            <a:pPr algn="ctr"/>
            <a:r>
              <a:rPr lang="en-US" sz="45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Test. </a:t>
            </a:r>
            <a:r>
              <a:rPr lang="en-US" sz="4500" dirty="0">
                <a:solidFill>
                  <a:srgbClr val="00B050"/>
                </a:solidFill>
              </a:rPr>
              <a:t>Train. </a:t>
            </a:r>
            <a:r>
              <a:rPr lang="en-US" sz="4500" dirty="0">
                <a:solidFill>
                  <a:srgbClr val="0070C0"/>
                </a:solidFill>
              </a:rPr>
              <a:t>Validate.</a:t>
            </a:r>
          </a:p>
        </p:txBody>
      </p:sp>
    </p:spTree>
    <p:extLst>
      <p:ext uri="{BB962C8B-B14F-4D97-AF65-F5344CB8AC3E}">
        <p14:creationId xmlns:p14="http://schemas.microsoft.com/office/powerpoint/2010/main" val="40905848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D66DE5A-BDC2-E24F-AED7-F37DE4431B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9212" y="446088"/>
            <a:ext cx="6237288" cy="976312"/>
          </a:xfrm>
        </p:spPr>
        <p:txBody>
          <a:bodyPr>
            <a:noAutofit/>
          </a:bodyPr>
          <a:lstStyle/>
          <a:p>
            <a:r>
              <a:rPr lang="en-US" sz="4000" dirty="0">
                <a:solidFill>
                  <a:srgbClr val="0070C0"/>
                </a:solidFill>
              </a:rPr>
              <a:t>HOW IT WORKS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AF99FF9-B7A4-E94F-94FE-A47046642A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6826251" cy="4262436"/>
          </a:xfrm>
          <a:solidFill>
            <a:schemeClr val="bg1"/>
          </a:solidFill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chemeClr val="accent1"/>
                </a:solidFill>
              </a:rPr>
              <a:t>Nearly 500 unique images </a:t>
            </a:r>
            <a:r>
              <a:rPr lang="en-US" sz="2500" dirty="0"/>
              <a:t>of trash per category</a:t>
            </a:r>
          </a:p>
          <a:p>
            <a:endParaRPr lang="en-US" sz="2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dirty="0"/>
              <a:t>Model </a:t>
            </a:r>
            <a:r>
              <a:rPr lang="en-US" sz="2500" dirty="0">
                <a:solidFill>
                  <a:schemeClr val="accent1"/>
                </a:solidFill>
              </a:rPr>
              <a:t>tested, trained and validated</a:t>
            </a:r>
            <a:r>
              <a:rPr lang="en-US" sz="2500" dirty="0"/>
              <a:t> to classify category: </a:t>
            </a:r>
          </a:p>
          <a:p>
            <a:r>
              <a:rPr lang="en-US" sz="2500" dirty="0"/>
              <a:t>	['paper’, 'metal', 'cardboard', 'trash’, 	'glass', 'plastic']</a:t>
            </a:r>
          </a:p>
          <a:p>
            <a:endParaRPr lang="en-US" dirty="0"/>
          </a:p>
          <a:p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5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5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5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B16E00-A689-4549-83C8-FB70F241F5B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139956" y="5911222"/>
            <a:ext cx="729312" cy="767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7165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6B16E00-A689-4549-83C8-FB70F241F5B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139956" y="5911222"/>
            <a:ext cx="729312" cy="76787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3700986-AEA2-544D-96A5-A84CAA5DC6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156" r="20194" b="929"/>
          <a:stretch/>
        </p:blipFill>
        <p:spPr>
          <a:xfrm>
            <a:off x="582191" y="584448"/>
            <a:ext cx="7272337" cy="363453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6C55EAA-C66A-CA44-8476-95B57B4E6B5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272" r="20079" b="1789"/>
          <a:stretch/>
        </p:blipFill>
        <p:spPr>
          <a:xfrm>
            <a:off x="5639684" y="2364884"/>
            <a:ext cx="5333117" cy="3708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8331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C826C3E-2AAC-BA4C-AEFC-AA70AE81CF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038" r="19962" b="-1178"/>
          <a:stretch/>
        </p:blipFill>
        <p:spPr>
          <a:xfrm>
            <a:off x="557213" y="315024"/>
            <a:ext cx="6271804" cy="50856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0B290E5-8F64-2D4D-97F8-1C96A35CC81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156" t="-2" r="19727" b="9"/>
          <a:stretch/>
        </p:blipFill>
        <p:spPr>
          <a:xfrm>
            <a:off x="5649020" y="315024"/>
            <a:ext cx="6542980" cy="522975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6B16E00-A689-4549-83C8-FB70F241F5B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39956" y="5911222"/>
            <a:ext cx="729312" cy="767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9005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6B16E00-A689-4549-83C8-FB70F241F5B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139956" y="5911222"/>
            <a:ext cx="729312" cy="7678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E1E8B72-4765-314A-A28F-A43381889D3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156" r="20078" b="-289"/>
          <a:stretch/>
        </p:blipFill>
        <p:spPr>
          <a:xfrm>
            <a:off x="360431" y="1403879"/>
            <a:ext cx="11508837" cy="4050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9187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6B16E00-A689-4549-83C8-FB70F241F5B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39956" y="5911222"/>
            <a:ext cx="729312" cy="767872"/>
          </a:xfrm>
          <a:prstGeom prst="rect">
            <a:avLst/>
          </a:prstGeom>
        </p:spPr>
      </p:pic>
      <p:sp>
        <p:nvSpPr>
          <p:cNvPr id="10" name="Title 4">
            <a:extLst>
              <a:ext uri="{FF2B5EF4-FFF2-40B4-BE49-F238E27FC236}">
                <a16:creationId xmlns:a16="http://schemas.microsoft.com/office/drawing/2014/main" id="{60720193-E335-4249-86B0-DC20E7BCE1C4}"/>
              </a:ext>
            </a:extLst>
          </p:cNvPr>
          <p:cNvSpPr txBox="1">
            <a:spLocks/>
          </p:cNvSpPr>
          <p:nvPr/>
        </p:nvSpPr>
        <p:spPr>
          <a:xfrm>
            <a:off x="2424113" y="1069918"/>
            <a:ext cx="8915399" cy="311704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FD71F606-2769-1A49-A5D5-A455C41610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4097" y="5705071"/>
            <a:ext cx="8413605" cy="996463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How can we play our part?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3823" y="1069918"/>
            <a:ext cx="9048750" cy="45434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940886" y="512458"/>
            <a:ext cx="55996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/>
                </a:solidFill>
              </a:rPr>
              <a:t>In conclusion</a:t>
            </a:r>
            <a:r>
              <a:rPr lang="en-US" sz="2400" dirty="0">
                <a:solidFill>
                  <a:schemeClr val="accent1"/>
                </a:solidFill>
              </a:rPr>
              <a:t>..</a:t>
            </a:r>
          </a:p>
        </p:txBody>
      </p:sp>
    </p:spTree>
    <p:extLst>
      <p:ext uri="{BB962C8B-B14F-4D97-AF65-F5344CB8AC3E}">
        <p14:creationId xmlns:p14="http://schemas.microsoft.com/office/powerpoint/2010/main" val="7210558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968" y="663803"/>
            <a:ext cx="5571761" cy="5414961"/>
          </a:xfrm>
          <a:prstGeom prst="rect">
            <a:avLst/>
          </a:prstGeom>
        </p:spPr>
      </p:pic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1141734187"/>
              </p:ext>
            </p:extLst>
          </p:nvPr>
        </p:nvGraphicFramePr>
        <p:xfrm>
          <a:off x="6405426" y="663803"/>
          <a:ext cx="5786574" cy="52669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36B16E00-A689-4549-83C8-FB70F241F5B3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1139956" y="5911222"/>
            <a:ext cx="729312" cy="767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959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>
                <a:solidFill>
                  <a:srgbClr val="0070C0"/>
                </a:solidFill>
              </a:rPr>
              <a:t>Recycling usage stats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177" y="1499617"/>
            <a:ext cx="5888736" cy="3972168"/>
          </a:xfrm>
        </p:spPr>
      </p:pic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1375" y="2723909"/>
            <a:ext cx="4313238" cy="2581758"/>
          </a:xfrm>
        </p:spPr>
      </p:pic>
      <p:sp>
        <p:nvSpPr>
          <p:cNvPr id="6" name="TextBox 5"/>
          <p:cNvSpPr txBox="1"/>
          <p:nvPr/>
        </p:nvSpPr>
        <p:spPr>
          <a:xfrm>
            <a:off x="338328" y="6139172"/>
            <a:ext cx="67848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/>
              <a:t>Source: </a:t>
            </a:r>
            <a:r>
              <a:rPr lang="en-US" sz="1400" dirty="0">
                <a:hlinkClick r:id="rId5"/>
              </a:rPr>
              <a:t>https://www.statista.com/statistics/695444/americans-participating-in-recycling-in-the-united-states-by-gender/</a:t>
            </a:r>
            <a:endParaRPr lang="en-US" sz="1300" dirty="0"/>
          </a:p>
        </p:txBody>
      </p:sp>
      <p:sp>
        <p:nvSpPr>
          <p:cNvPr id="11" name="TextBox 10"/>
          <p:cNvSpPr txBox="1"/>
          <p:nvPr/>
        </p:nvSpPr>
        <p:spPr>
          <a:xfrm>
            <a:off x="7191375" y="6113740"/>
            <a:ext cx="35571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Source: </a:t>
            </a:r>
            <a:r>
              <a:rPr lang="en-US" sz="1400" dirty="0">
                <a:hlinkClick r:id="rId6"/>
              </a:rPr>
              <a:t>https://www.explainthatstuff.com/recycling.html</a:t>
            </a:r>
            <a:endParaRPr lang="en-US" sz="14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6B16E00-A689-4549-83C8-FB70F241F5B3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139956" y="5911222"/>
            <a:ext cx="729312" cy="767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4001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8AE5ED0-FE1C-614A-9EB2-4C8A6D87C2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 world produces more than </a:t>
            </a:r>
            <a:r>
              <a:rPr lang="en-US" dirty="0">
                <a:solidFill>
                  <a:srgbClr val="92D050"/>
                </a:solidFill>
              </a:rPr>
              <a:t>3.5 million tons of garbage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 day — and that figure is growing.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379049-2E08-DA45-B18E-6EB5DDE5C2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Source: </a:t>
            </a:r>
            <a:r>
              <a:rPr lang="en-US" dirty="0">
                <a:hlinkClick r:id="rId2"/>
              </a:rPr>
              <a:t>https://www.washingtonpost.com/graphics/2017/world/global-waste/?noredirect=on&amp;utm_term=.a4f6ea894de5</a:t>
            </a:r>
            <a:endParaRPr lang="en-US" dirty="0"/>
          </a:p>
          <a:p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B16E00-A689-4549-83C8-FB70F241F5B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39956" y="5911222"/>
            <a:ext cx="729312" cy="767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2682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15684" y="1785398"/>
            <a:ext cx="8911687" cy="2201386"/>
          </a:xfrm>
        </p:spPr>
        <p:txBody>
          <a:bodyPr>
            <a:normAutofit fontScale="90000"/>
          </a:bodyPr>
          <a:lstStyle/>
          <a:p>
            <a:br>
              <a:rPr lang="en-US" sz="2800" dirty="0"/>
            </a:br>
            <a:br>
              <a:rPr lang="en-US" sz="2800" dirty="0"/>
            </a:br>
            <a:br>
              <a:rPr lang="en-US" sz="2800" dirty="0"/>
            </a:br>
            <a:r>
              <a:rPr lang="en-US" sz="2800" dirty="0"/>
              <a:t>“Increasing materials recycling in the US to 60% could save the equivalent of </a:t>
            </a:r>
            <a:r>
              <a:rPr lang="en-US" sz="2800" b="1" dirty="0">
                <a:solidFill>
                  <a:schemeClr val="accent1"/>
                </a:solidFill>
              </a:rPr>
              <a:t>315 million barrels </a:t>
            </a:r>
            <a:r>
              <a:rPr lang="en-US" sz="2800" dirty="0"/>
              <a:t>of oil per year!”</a:t>
            </a:r>
            <a:br>
              <a:rPr lang="en-US" dirty="0"/>
            </a:br>
            <a:br>
              <a:rPr lang="en-US" dirty="0"/>
            </a:br>
            <a:r>
              <a:rPr lang="en-US" sz="1600" dirty="0"/>
              <a:t>Source: </a:t>
            </a:r>
            <a:r>
              <a:rPr lang="en-US" sz="1600" dirty="0">
                <a:solidFill>
                  <a:schemeClr val="accent1"/>
                </a:solidFill>
                <a:hlinkClick r:id="rId2"/>
              </a:rPr>
              <a:t>https://learn.eartheasy.com/guides/recycling-basics-for-the-home/</a:t>
            </a:r>
            <a:br>
              <a:rPr lang="en-US" dirty="0"/>
            </a:br>
            <a:endParaRPr lang="en-US" sz="4800" dirty="0">
              <a:solidFill>
                <a:srgbClr val="0070C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6B16E00-A689-4549-83C8-FB70F241F5B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39956" y="5911222"/>
            <a:ext cx="729312" cy="767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9320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>
                <a:solidFill>
                  <a:srgbClr val="0070C0"/>
                </a:solidFill>
              </a:rPr>
              <a:t>Recycling Tips</a:t>
            </a:r>
          </a:p>
        </p:txBody>
      </p:sp>
      <p:graphicFrame>
        <p:nvGraphicFramePr>
          <p:cNvPr id="10" name="Content Placeholder 9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103656779"/>
              </p:ext>
            </p:extLst>
          </p:nvPr>
        </p:nvGraphicFramePr>
        <p:xfrm>
          <a:off x="3356811" y="2093168"/>
          <a:ext cx="6675120" cy="42976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8220456" y="4469630"/>
            <a:ext cx="1682496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Bring a small plastic bag to store recycling items in. </a:t>
            </a:r>
          </a:p>
          <a:p>
            <a:endParaRPr lang="en-US" sz="1400" dirty="0"/>
          </a:p>
          <a:p>
            <a:r>
              <a:rPr lang="en-US" sz="1400" dirty="0"/>
              <a:t>Most hotels and airports have recycling bins.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B16E00-A689-4549-83C8-FB70F241F5B3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139956" y="5911222"/>
            <a:ext cx="729312" cy="767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4957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AA0D8FB-FE53-064D-939C-4FD74A63C9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1336" y="533400"/>
            <a:ext cx="8393926" cy="2895600"/>
          </a:xfrm>
        </p:spPr>
        <p:txBody>
          <a:bodyPr>
            <a:normAutofit/>
          </a:bodyPr>
          <a:lstStyle/>
          <a:p>
            <a:pPr algn="ctr"/>
            <a:r>
              <a:rPr lang="en-US" sz="9000" dirty="0"/>
              <a:t>Thank you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B16E00-A689-4549-83C8-FB70F241F5B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139956" y="5911222"/>
            <a:ext cx="729312" cy="767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5694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1A58801C-6414-F24A-BC76-650EE9B7C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TRASH BY THE NUMBERS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5EA4345-888B-FC46-920F-C2D6B324A1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473200"/>
            <a:ext cx="8915400" cy="3777622"/>
          </a:xfrm>
        </p:spPr>
        <p:txBody>
          <a:bodyPr>
            <a:normAutofit lnSpcReduction="10000"/>
          </a:bodyPr>
          <a:lstStyle/>
          <a:p>
            <a:r>
              <a:rPr lang="en-US" b="1" dirty="0">
                <a:solidFill>
                  <a:srgbClr val="92D050"/>
                </a:solidFill>
              </a:rPr>
              <a:t>4.4 pounds</a:t>
            </a:r>
            <a:r>
              <a:rPr lang="en-US" dirty="0">
                <a:solidFill>
                  <a:srgbClr val="92D050"/>
                </a:solidFill>
              </a:rPr>
              <a:t>: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 amount of trash generated daily, on average, by every American. Packed in cubed feet it would be the </a:t>
            </a:r>
            <a:r>
              <a:rPr lang="en-US" b="1" dirty="0">
                <a:solidFill>
                  <a:srgbClr val="92D050"/>
                </a:solidFill>
              </a:rPr>
              <a:t>height of the Leaning Tower of Pisa.</a:t>
            </a:r>
          </a:p>
          <a:p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b="1" dirty="0">
                <a:solidFill>
                  <a:srgbClr val="92D050"/>
                </a:solidFill>
              </a:rPr>
              <a:t>254 million tons</a:t>
            </a:r>
            <a:r>
              <a:rPr lang="en-US" dirty="0">
                <a:solidFill>
                  <a:srgbClr val="92D050"/>
                </a:solidFill>
              </a:rPr>
              <a:t>: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 amount of trash that is generated </a:t>
            </a:r>
            <a:r>
              <a:rPr lang="en-US" b="1" dirty="0">
                <a:solidFill>
                  <a:srgbClr val="92D050"/>
                </a:solidFill>
              </a:rPr>
              <a:t>in US in a year.</a:t>
            </a:r>
          </a:p>
          <a:p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b="1" dirty="0">
                <a:solidFill>
                  <a:srgbClr val="92D050"/>
                </a:solidFill>
              </a:rPr>
              <a:t>300</a:t>
            </a:r>
            <a:r>
              <a:rPr lang="en-US" dirty="0">
                <a:solidFill>
                  <a:srgbClr val="92D050"/>
                </a:solidFill>
              </a:rPr>
              <a:t>: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Laps around the equator that could be made in </a:t>
            </a:r>
            <a:r>
              <a:rPr lang="en-US" b="1" dirty="0">
                <a:solidFill>
                  <a:srgbClr val="92D050"/>
                </a:solidFill>
              </a:rPr>
              <a:t>paper and plastic cups, forks, and spoons disposed of annually.</a:t>
            </a:r>
          </a:p>
          <a:p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b="1" dirty="0">
                <a:solidFill>
                  <a:srgbClr val="92D050"/>
                </a:solidFill>
              </a:rPr>
              <a:t>12 feet</a:t>
            </a:r>
            <a:r>
              <a:rPr lang="en-US" dirty="0">
                <a:solidFill>
                  <a:srgbClr val="92D050"/>
                </a:solidFill>
              </a:rPr>
              <a:t>: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 height of a wall from Los Angeles to New York City that could be made from </a:t>
            </a:r>
            <a:r>
              <a:rPr lang="en-US" b="1" dirty="0">
                <a:solidFill>
                  <a:srgbClr val="92D050"/>
                </a:solidFill>
              </a:rPr>
              <a:t>tossed office paper every year.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B16E00-A689-4549-83C8-FB70F241F5B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139956" y="5911222"/>
            <a:ext cx="729312" cy="76787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8E81DB3-2758-BC47-92B1-FAEE25F76E7C}"/>
              </a:ext>
            </a:extLst>
          </p:cNvPr>
          <p:cNvSpPr txBox="1"/>
          <p:nvPr/>
        </p:nvSpPr>
        <p:spPr>
          <a:xfrm>
            <a:off x="1028700" y="5466722"/>
            <a:ext cx="11001730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 dirty="0">
                <a:solidFill>
                  <a:srgbClr val="0070C0"/>
                </a:solidFill>
              </a:rPr>
              <a:t>Source: </a:t>
            </a:r>
            <a:r>
              <a:rPr lang="en-US" sz="1300" dirty="0">
                <a:hlinkClick r:id="rId3"/>
              </a:rPr>
              <a:t>https://www.treehugger.com/environmental-policy/trash-numbers-startling-statistics-about-americans-and-their-garbage.html</a:t>
            </a:r>
            <a:endParaRPr lang="en-US" sz="1300" dirty="0"/>
          </a:p>
        </p:txBody>
      </p:sp>
    </p:spTree>
    <p:extLst>
      <p:ext uri="{BB962C8B-B14F-4D97-AF65-F5344CB8AC3E}">
        <p14:creationId xmlns:p14="http://schemas.microsoft.com/office/powerpoint/2010/main" val="12086780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E1D03FC-92EE-FF4F-9320-136626ACFB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0979" y="431801"/>
            <a:ext cx="5171922" cy="31495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47A2663-328F-F54C-A2F0-61C4797DCEB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39956" y="5911222"/>
            <a:ext cx="729312" cy="76787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549F1D5-CF3E-3E4D-BCBA-8792F72F73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1100" y="3046856"/>
            <a:ext cx="5334000" cy="3238500"/>
          </a:xfrm>
          <a:prstGeom prst="rect">
            <a:avLst/>
          </a:prstGeom>
        </p:spPr>
      </p:pic>
      <p:sp>
        <p:nvSpPr>
          <p:cNvPr id="9" name="Title 7">
            <a:extLst>
              <a:ext uri="{FF2B5EF4-FFF2-40B4-BE49-F238E27FC236}">
                <a16:creationId xmlns:a16="http://schemas.microsoft.com/office/drawing/2014/main" id="{4EF2018F-180A-6243-A9AA-2C04AD3D67DF}"/>
              </a:ext>
            </a:extLst>
          </p:cNvPr>
          <p:cNvSpPr txBox="1">
            <a:spLocks/>
          </p:cNvSpPr>
          <p:nvPr/>
        </p:nvSpPr>
        <p:spPr>
          <a:xfrm>
            <a:off x="1475325" y="1149484"/>
            <a:ext cx="8911687" cy="128089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>
                <a:solidFill>
                  <a:srgbClr val="0070C0"/>
                </a:solidFill>
              </a:rPr>
              <a:t>GROWING AMOUNT </a:t>
            </a:r>
          </a:p>
          <a:p>
            <a:r>
              <a:rPr lang="en-US" dirty="0">
                <a:solidFill>
                  <a:srgbClr val="0070C0"/>
                </a:solidFill>
              </a:rPr>
              <a:t>OF WASTE IN US </a:t>
            </a:r>
          </a:p>
          <a:p>
            <a:r>
              <a:rPr lang="en-US" dirty="0">
                <a:solidFill>
                  <a:srgbClr val="0070C0"/>
                </a:solidFill>
              </a:rPr>
              <a:t>PER YEAR</a:t>
            </a:r>
          </a:p>
        </p:txBody>
      </p:sp>
    </p:spTree>
    <p:extLst>
      <p:ext uri="{BB962C8B-B14F-4D97-AF65-F5344CB8AC3E}">
        <p14:creationId xmlns:p14="http://schemas.microsoft.com/office/powerpoint/2010/main" val="452388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20E2E63-5426-0748-9568-8B1390243F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But the </a:t>
            </a:r>
            <a:r>
              <a:rPr lang="en-US" u="sng" dirty="0">
                <a:solidFill>
                  <a:srgbClr val="92D050"/>
                </a:solidFill>
              </a:rPr>
              <a:t>REAL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problem is not the ‘</a:t>
            </a:r>
            <a:r>
              <a:rPr lang="en-US" dirty="0">
                <a:solidFill>
                  <a:srgbClr val="92D050"/>
                </a:solidFill>
              </a:rPr>
              <a:t>amount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’ of trash.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0175E6B-45B6-FC42-967A-46ABA1EA2C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89212" y="3733329"/>
            <a:ext cx="8915399" cy="860400"/>
          </a:xfrm>
        </p:spPr>
        <p:txBody>
          <a:bodyPr>
            <a:normAutofit fontScale="92500" lnSpcReduction="10000"/>
          </a:bodyPr>
          <a:lstStyle/>
          <a:p>
            <a:r>
              <a:rPr lang="en-US" sz="3000" dirty="0"/>
              <a:t>IT IS THE </a:t>
            </a:r>
            <a:r>
              <a:rPr lang="en-US" sz="3000" u="sng" dirty="0">
                <a:solidFill>
                  <a:srgbClr val="0070C0"/>
                </a:solidFill>
              </a:rPr>
              <a:t>IGNORANCE</a:t>
            </a:r>
            <a:r>
              <a:rPr lang="en-US" sz="3000" dirty="0"/>
              <a:t> OF WHAT IS </a:t>
            </a:r>
            <a:r>
              <a:rPr lang="en-US" sz="3000" dirty="0">
                <a:solidFill>
                  <a:srgbClr val="0070C0"/>
                </a:solidFill>
              </a:rPr>
              <a:t>RECYCLABLE</a:t>
            </a:r>
            <a:r>
              <a:rPr lang="en-US" sz="3000" dirty="0"/>
              <a:t> AND WHAT IS NOT.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B16E00-A689-4549-83C8-FB70F241F5B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139956" y="5911222"/>
            <a:ext cx="729312" cy="767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5610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80C3D19-C641-0D4C-B418-4BA8BA0AD3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994" y="2535043"/>
            <a:ext cx="6274600" cy="381293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6B16E00-A689-4549-83C8-FB70F241F5B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39956" y="5911222"/>
            <a:ext cx="729312" cy="76787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40631D2-4809-0A4D-8A37-D6365DDB99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9894" y="511414"/>
            <a:ext cx="4667053" cy="2841386"/>
          </a:xfrm>
          <a:prstGeom prst="rect">
            <a:avLst/>
          </a:prstGeom>
        </p:spPr>
      </p:pic>
      <p:sp>
        <p:nvSpPr>
          <p:cNvPr id="9" name="Title 7">
            <a:extLst>
              <a:ext uri="{FF2B5EF4-FFF2-40B4-BE49-F238E27FC236}">
                <a16:creationId xmlns:a16="http://schemas.microsoft.com/office/drawing/2014/main" id="{86BFCEF9-1759-204E-9EA6-B83CF158356A}"/>
              </a:ext>
            </a:extLst>
          </p:cNvPr>
          <p:cNvSpPr txBox="1">
            <a:spLocks/>
          </p:cNvSpPr>
          <p:nvPr/>
        </p:nvSpPr>
        <p:spPr>
          <a:xfrm>
            <a:off x="1475325" y="1009784"/>
            <a:ext cx="8911687" cy="128089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>
                <a:solidFill>
                  <a:srgbClr val="0070C0"/>
                </a:solidFill>
              </a:rPr>
              <a:t>AVERAGE WASTE IN US </a:t>
            </a:r>
          </a:p>
          <a:p>
            <a:r>
              <a:rPr lang="en-US" dirty="0">
                <a:solidFill>
                  <a:srgbClr val="0070C0"/>
                </a:solidFill>
              </a:rPr>
              <a:t>PER CATEGORY</a:t>
            </a:r>
          </a:p>
        </p:txBody>
      </p:sp>
    </p:spTree>
    <p:extLst>
      <p:ext uri="{BB962C8B-B14F-4D97-AF65-F5344CB8AC3E}">
        <p14:creationId xmlns:p14="http://schemas.microsoft.com/office/powerpoint/2010/main" val="19679527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14A2CCBE-D381-D647-8769-21FA0CDFDC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 EPA estimates that </a:t>
            </a:r>
            <a:r>
              <a:rPr lang="en-US" dirty="0">
                <a:solidFill>
                  <a:srgbClr val="0070C0"/>
                </a:solidFill>
              </a:rPr>
              <a:t>75%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of the American waste stream is recyclable, but we only</a:t>
            </a:r>
            <a:r>
              <a:rPr lang="en-US" dirty="0"/>
              <a:t> </a:t>
            </a:r>
            <a:r>
              <a:rPr lang="en-US" dirty="0">
                <a:solidFill>
                  <a:srgbClr val="92D050"/>
                </a:solidFill>
              </a:rPr>
              <a:t>recycle</a:t>
            </a:r>
            <a:r>
              <a:rPr lang="en-US" dirty="0"/>
              <a:t> 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about</a:t>
            </a:r>
            <a:r>
              <a:rPr lang="en-US" dirty="0"/>
              <a:t> </a:t>
            </a:r>
            <a:r>
              <a:rPr lang="en-US" dirty="0">
                <a:solidFill>
                  <a:srgbClr val="0070C0"/>
                </a:solidFill>
              </a:rPr>
              <a:t>30%</a:t>
            </a:r>
            <a:r>
              <a:rPr lang="en-US" dirty="0"/>
              <a:t>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of it.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B16E00-A689-4549-83C8-FB70F241F5B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139956" y="5911222"/>
            <a:ext cx="729312" cy="767872"/>
          </a:xfrm>
          <a:prstGeom prst="rect">
            <a:avLst/>
          </a:prstGeom>
        </p:spPr>
      </p:pic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E2D85C5A-4517-B146-B525-44F3ABC61624}"/>
              </a:ext>
            </a:extLst>
          </p:cNvPr>
          <p:cNvSpPr txBox="1">
            <a:spLocks/>
          </p:cNvSpPr>
          <p:nvPr/>
        </p:nvSpPr>
        <p:spPr>
          <a:xfrm>
            <a:off x="2589212" y="4354046"/>
            <a:ext cx="8915399" cy="15558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70C0"/>
                </a:solidFill>
              </a:rPr>
              <a:t>Source: </a:t>
            </a:r>
            <a:r>
              <a:rPr lang="en-US" dirty="0"/>
              <a:t>Environmental Protection Agency</a:t>
            </a:r>
            <a:endParaRPr lang="en-US" dirty="0">
              <a:solidFill>
                <a:srgbClr val="0070C0"/>
              </a:solidFill>
            </a:endParaRPr>
          </a:p>
          <a:p>
            <a:r>
              <a:rPr lang="en-US" dirty="0">
                <a:hlinkClick r:id="rId3"/>
              </a:rPr>
              <a:t>https://www.epa.gov/</a:t>
            </a:r>
          </a:p>
        </p:txBody>
      </p:sp>
    </p:spTree>
    <p:extLst>
      <p:ext uri="{BB962C8B-B14F-4D97-AF65-F5344CB8AC3E}">
        <p14:creationId xmlns:p14="http://schemas.microsoft.com/office/powerpoint/2010/main" val="40848749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6B16E00-A689-4549-83C8-FB70F241F5B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139956" y="5911222"/>
            <a:ext cx="729312" cy="7678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8F5897E-DE88-3D4D-A39B-758EC77D13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4690" y="900113"/>
            <a:ext cx="6414578" cy="3900488"/>
          </a:xfrm>
          <a:prstGeom prst="rect">
            <a:avLst/>
          </a:prstGeom>
        </p:spPr>
      </p:pic>
      <p:sp>
        <p:nvSpPr>
          <p:cNvPr id="7" name="Title 7">
            <a:extLst>
              <a:ext uri="{FF2B5EF4-FFF2-40B4-BE49-F238E27FC236}">
                <a16:creationId xmlns:a16="http://schemas.microsoft.com/office/drawing/2014/main" id="{B7D79453-DE36-364C-B67C-01A9B3FD65A3}"/>
              </a:ext>
            </a:extLst>
          </p:cNvPr>
          <p:cNvSpPr txBox="1">
            <a:spLocks/>
          </p:cNvSpPr>
          <p:nvPr/>
        </p:nvSpPr>
        <p:spPr>
          <a:xfrm>
            <a:off x="1117705" y="1252671"/>
            <a:ext cx="8911687" cy="128089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>
                <a:solidFill>
                  <a:srgbClr val="0070C0"/>
                </a:solidFill>
              </a:rPr>
              <a:t>INCONVENIENT </a:t>
            </a:r>
          </a:p>
          <a:p>
            <a:r>
              <a:rPr lang="en-US" dirty="0">
                <a:solidFill>
                  <a:srgbClr val="0070C0"/>
                </a:solidFill>
              </a:rPr>
              <a:t>HOURS OF</a:t>
            </a:r>
          </a:p>
          <a:p>
            <a:r>
              <a:rPr lang="en-US" dirty="0">
                <a:solidFill>
                  <a:srgbClr val="0070C0"/>
                </a:solidFill>
              </a:rPr>
              <a:t>WASTE RECOVERY?</a:t>
            </a:r>
          </a:p>
          <a:p>
            <a:endParaRPr 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33062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E002852-A64E-384A-B97A-350C7CD449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9861" y="382927"/>
            <a:ext cx="5297305" cy="322897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5E3F18C-B34C-4743-BD80-54F54840D2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834" y="2750170"/>
            <a:ext cx="6141211" cy="3724903"/>
          </a:xfrm>
          <a:prstGeom prst="rect">
            <a:avLst/>
          </a:prstGeom>
        </p:spPr>
      </p:pic>
      <p:sp>
        <p:nvSpPr>
          <p:cNvPr id="9" name="Title 7">
            <a:extLst>
              <a:ext uri="{FF2B5EF4-FFF2-40B4-BE49-F238E27FC236}">
                <a16:creationId xmlns:a16="http://schemas.microsoft.com/office/drawing/2014/main" id="{A3F5E4AF-88FB-F14A-B81D-30C0FE2927B9}"/>
              </a:ext>
            </a:extLst>
          </p:cNvPr>
          <p:cNvSpPr txBox="1">
            <a:spLocks/>
          </p:cNvSpPr>
          <p:nvPr/>
        </p:nvSpPr>
        <p:spPr>
          <a:xfrm>
            <a:off x="731942" y="1324111"/>
            <a:ext cx="8911687" cy="128089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>
                <a:solidFill>
                  <a:srgbClr val="0070C0"/>
                </a:solidFill>
              </a:rPr>
              <a:t>INSUFFICIENT RECYCLE </a:t>
            </a:r>
          </a:p>
          <a:p>
            <a:r>
              <a:rPr lang="en-US" dirty="0">
                <a:solidFill>
                  <a:srgbClr val="0070C0"/>
                </a:solidFill>
              </a:rPr>
              <a:t>BINS BY BOROUGH? </a:t>
            </a:r>
          </a:p>
        </p:txBody>
      </p:sp>
    </p:spTree>
    <p:extLst>
      <p:ext uri="{BB962C8B-B14F-4D97-AF65-F5344CB8AC3E}">
        <p14:creationId xmlns:p14="http://schemas.microsoft.com/office/powerpoint/2010/main" val="2121837254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647252"/>
      </a:dk2>
      <a:lt2>
        <a:srgbClr val="EAE8CF"/>
      </a:lt2>
      <a:accent1>
        <a:srgbClr val="E78712"/>
      </a:accent1>
      <a:accent2>
        <a:srgbClr val="B73C26"/>
      </a:accent2>
      <a:accent3>
        <a:srgbClr val="865331"/>
      </a:accent3>
      <a:accent4>
        <a:srgbClr val="B38648"/>
      </a:accent4>
      <a:accent5>
        <a:srgbClr val="BBB473"/>
      </a:accent5>
      <a:accent6>
        <a:srgbClr val="849276"/>
      </a:accent6>
      <a:hlink>
        <a:srgbClr val="FDAB2A"/>
      </a:hlink>
      <a:folHlink>
        <a:srgbClr val="CCB182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54F6613E-5ED7-40ED-90A8-F639BE712C0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3240</TotalTime>
  <Words>512</Words>
  <Application>Microsoft Office PowerPoint</Application>
  <PresentationFormat>Widescreen</PresentationFormat>
  <Paragraphs>73</Paragraphs>
  <Slides>22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Calibri</vt:lpstr>
      <vt:lpstr>Century Gothic</vt:lpstr>
      <vt:lpstr>Wingdings 3</vt:lpstr>
      <vt:lpstr>Wisp</vt:lpstr>
      <vt:lpstr>GARBAGE CLASSIFICATION    </vt:lpstr>
      <vt:lpstr>The world produces more than 3.5 million tons of garbage a day — and that figure is growing.</vt:lpstr>
      <vt:lpstr>TRASH BY THE NUMBERS</vt:lpstr>
      <vt:lpstr>PowerPoint Presentation</vt:lpstr>
      <vt:lpstr>But the REAL problem is not the ‘amount’ of trash.</vt:lpstr>
      <vt:lpstr>PowerPoint Presentation</vt:lpstr>
      <vt:lpstr>The EPA estimates that 75% of the American waste stream is recyclable, but we only recycle about 30% of it.</vt:lpstr>
      <vt:lpstr>PowerPoint Presentation</vt:lpstr>
      <vt:lpstr>PowerPoint Presentation</vt:lpstr>
      <vt:lpstr>PowerPoint Presentation</vt:lpstr>
      <vt:lpstr>The Inspiration Behind This Project…</vt:lpstr>
      <vt:lpstr>Test. Train. Validate.</vt:lpstr>
      <vt:lpstr>HOW IT WORKS</vt:lpstr>
      <vt:lpstr>PowerPoint Presentation</vt:lpstr>
      <vt:lpstr>PowerPoint Presentation</vt:lpstr>
      <vt:lpstr>PowerPoint Presentation</vt:lpstr>
      <vt:lpstr>How can we play our part?</vt:lpstr>
      <vt:lpstr>PowerPoint Presentation</vt:lpstr>
      <vt:lpstr>Recycling usage stats</vt:lpstr>
      <vt:lpstr>   “Increasing materials recycling in the US to 60% could save the equivalent of 315 million barrels of oil per year!”  Source: https://learn.eartheasy.com/guides/recycling-basics-for-the-home/ </vt:lpstr>
      <vt:lpstr>Recycling Tips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Recycle Responsibly  with Machine Learning</dc:title>
  <dc:creator>Nikhil Kundra</dc:creator>
  <cp:lastModifiedBy>lasya</cp:lastModifiedBy>
  <cp:revision>68</cp:revision>
  <dcterms:created xsi:type="dcterms:W3CDTF">2019-07-28T01:28:52Z</dcterms:created>
  <dcterms:modified xsi:type="dcterms:W3CDTF">2020-07-06T16:54:27Z</dcterms:modified>
</cp:coreProperties>
</file>